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heme/theme2.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tags/tag36.xml" ContentType="application/vnd.openxmlformats-officedocument.presentationml.tags+xml"/>
  <Override PartName="/ppt/notesSlides/notesSlide2.xml" ContentType="application/vnd.openxmlformats-officedocument.presentationml.notesSlide+xml"/>
  <Override PartName="/ppt/tags/tag37.xml" ContentType="application/vnd.openxmlformats-officedocument.presentationml.tags+xml"/>
  <Override PartName="/ppt/notesSlides/notesSlide3.xml" ContentType="application/vnd.openxmlformats-officedocument.presentationml.notesSlide+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73" r:id="rId5"/>
    <p:sldId id="325" r:id="rId6"/>
    <p:sldId id="323" r:id="rId7"/>
    <p:sldId id="315" r:id="rId8"/>
    <p:sldId id="324" r:id="rId9"/>
    <p:sldId id="322" r:id="rId10"/>
    <p:sldId id="32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317"/>
    <a:srgbClr val="FD690B"/>
    <a:srgbClr val="AC003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881" autoAdjust="0"/>
  </p:normalViewPr>
  <p:slideViewPr>
    <p:cSldViewPr snapToGrid="0">
      <p:cViewPr varScale="1">
        <p:scale>
          <a:sx n="53" d="100"/>
          <a:sy n="53" d="100"/>
        </p:scale>
        <p:origin x="548" y="40"/>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NULL"/></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BD223-97DE-4F2C-9D0B-72F956855DC6}" type="datetimeFigureOut">
              <a:rPr lang="en-US" smtClean="0"/>
              <a:t>11/11/2020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59D0B-B422-4858-836E-C2DE968F79CD}" type="slidenum">
              <a:rPr lang="en-US" smtClean="0"/>
              <a:t>‹#›</a:t>
            </a:fld>
            <a:endParaRPr lang="en-US"/>
          </a:p>
        </p:txBody>
      </p:sp>
    </p:spTree>
    <p:extLst>
      <p:ext uri="{BB962C8B-B14F-4D97-AF65-F5344CB8AC3E}">
        <p14:creationId xmlns:p14="http://schemas.microsoft.com/office/powerpoint/2010/main" val="355704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59D0B-B422-4858-836E-C2DE968F79CD}" type="slidenum">
              <a:rPr lang="en-US" smtClean="0"/>
              <a:t>2</a:t>
            </a:fld>
            <a:endParaRPr lang="en-US"/>
          </a:p>
        </p:txBody>
      </p:sp>
    </p:spTree>
    <p:extLst>
      <p:ext uri="{BB962C8B-B14F-4D97-AF65-F5344CB8AC3E}">
        <p14:creationId xmlns:p14="http://schemas.microsoft.com/office/powerpoint/2010/main" val="2522118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59D0B-B422-4858-836E-C2DE968F79CD}" type="slidenum">
              <a:rPr lang="en-US" smtClean="0"/>
              <a:t>3</a:t>
            </a:fld>
            <a:endParaRPr lang="en-US"/>
          </a:p>
        </p:txBody>
      </p:sp>
    </p:spTree>
    <p:extLst>
      <p:ext uri="{BB962C8B-B14F-4D97-AF65-F5344CB8AC3E}">
        <p14:creationId xmlns:p14="http://schemas.microsoft.com/office/powerpoint/2010/main" val="2781486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59D0B-B422-4858-836E-C2DE968F79CD}" type="slidenum">
              <a:rPr lang="en-US" smtClean="0"/>
              <a:t>4</a:t>
            </a:fld>
            <a:endParaRPr lang="en-US"/>
          </a:p>
        </p:txBody>
      </p:sp>
    </p:spTree>
    <p:extLst>
      <p:ext uri="{BB962C8B-B14F-4D97-AF65-F5344CB8AC3E}">
        <p14:creationId xmlns:p14="http://schemas.microsoft.com/office/powerpoint/2010/main" val="136534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59D0B-B422-4858-836E-C2DE968F79CD}" type="slidenum">
              <a:rPr lang="en-US" smtClean="0"/>
              <a:t>5</a:t>
            </a:fld>
            <a:endParaRPr lang="en-US"/>
          </a:p>
        </p:txBody>
      </p:sp>
    </p:spTree>
    <p:extLst>
      <p:ext uri="{BB962C8B-B14F-4D97-AF65-F5344CB8AC3E}">
        <p14:creationId xmlns:p14="http://schemas.microsoft.com/office/powerpoint/2010/main" val="2312973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59D0B-B422-4858-836E-C2DE968F79CD}" type="slidenum">
              <a:rPr lang="en-US" smtClean="0"/>
              <a:t>6</a:t>
            </a:fld>
            <a:endParaRPr lang="en-US"/>
          </a:p>
        </p:txBody>
      </p:sp>
    </p:spTree>
    <p:extLst>
      <p:ext uri="{BB962C8B-B14F-4D97-AF65-F5344CB8AC3E}">
        <p14:creationId xmlns:p14="http://schemas.microsoft.com/office/powerpoint/2010/main" val="698469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B59D0B-B422-4858-836E-C2DE968F79CD}" type="slidenum">
              <a:rPr lang="en-US" smtClean="0"/>
              <a:t>7</a:t>
            </a:fld>
            <a:endParaRPr lang="en-US"/>
          </a:p>
        </p:txBody>
      </p:sp>
    </p:spTree>
    <p:extLst>
      <p:ext uri="{BB962C8B-B14F-4D97-AF65-F5344CB8AC3E}">
        <p14:creationId xmlns:p14="http://schemas.microsoft.com/office/powerpoint/2010/main" val="60641492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4.xml"/><Relationship Id="rId7" Type="http://schemas.openxmlformats.org/officeDocument/2006/relationships/image" Target="../media/image4.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xml"/><Relationship Id="rId7" Type="http://schemas.openxmlformats.org/officeDocument/2006/relationships/image" Target="../media/image7.jpe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8.xml"/><Relationship Id="rId7" Type="http://schemas.openxmlformats.org/officeDocument/2006/relationships/image" Target="../media/image9.jpeg"/><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2.xml"/><Relationship Id="rId7" Type="http://schemas.openxmlformats.org/officeDocument/2006/relationships/image" Target="../media/image2.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11.jpeg"/><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1.jpeg"/><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2.jpeg"/><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3.jpeg"/><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14.jpeg"/><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5.jpeg"/><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16.jpeg"/><Relationship Id="rId2" Type="http://schemas.openxmlformats.org/officeDocument/2006/relationships/tags" Target="../tags/tag31.xml"/><Relationship Id="rId1" Type="http://schemas.openxmlformats.org/officeDocument/2006/relationships/vmlDrawing" Target="../drawings/vmlDrawing16.vml"/><Relationship Id="rId6" Type="http://schemas.openxmlformats.org/officeDocument/2006/relationships/image" Target="NULL"/><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CEF84B9-4885-4D09-8EC2-E5197D55C96C}"/>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1" name="think-cell Slide" r:id="rId5" imgW="360" imgH="360" progId="TCLayout.ActiveDocument.1">
                  <p:embed/>
                </p:oleObj>
              </mc:Choice>
              <mc:Fallback>
                <p:oleObj name="think-cell Slide" r:id="rId5" imgW="360" imgH="360" progId="TCLayout.ActiveDocument.1">
                  <p:embed/>
                  <p:pic>
                    <p:nvPicPr>
                      <p:cNvPr id="6" name="Object 5" hidden="1">
                        <a:extLst>
                          <a:ext uri="{FF2B5EF4-FFF2-40B4-BE49-F238E27FC236}">
                            <a16:creationId xmlns:a16="http://schemas.microsoft.com/office/drawing/2014/main" id="{DCEF84B9-4885-4D09-8EC2-E5197D55C9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A8A2211-190B-4D22-B302-C8E549DB88D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000" b="1" i="0" baseline="0">
              <a:latin typeface="Lato Light"/>
              <a:sym typeface="Lato Light"/>
            </a:endParaRPr>
          </a:p>
        </p:txBody>
      </p:sp>
      <p:sp>
        <p:nvSpPr>
          <p:cNvPr id="7" name="Rectangle 6"/>
          <p:cNvSpPr/>
          <p:nvPr userDrawn="1"/>
        </p:nvSpPr>
        <p:spPr>
          <a:xfrm>
            <a:off x="6007783" y="12191"/>
            <a:ext cx="6198506" cy="6872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351008" y="5312867"/>
            <a:ext cx="1857360" cy="1571612"/>
          </a:xfrm>
          <a:prstGeom prst="rect">
            <a:avLst/>
          </a:prstGeom>
        </p:spPr>
      </p:pic>
      <p:sp>
        <p:nvSpPr>
          <p:cNvPr id="2" name="Title 1">
            <a:extLst>
              <a:ext uri="{FF2B5EF4-FFF2-40B4-BE49-F238E27FC236}">
                <a16:creationId xmlns:a16="http://schemas.microsoft.com/office/drawing/2014/main" id="{E4249449-54B5-447D-9A52-E6ED263A8A3E}"/>
              </a:ext>
            </a:extLst>
          </p:cNvPr>
          <p:cNvSpPr>
            <a:spLocks noGrp="1"/>
          </p:cNvSpPr>
          <p:nvPr>
            <p:ph type="ctrTitle"/>
          </p:nvPr>
        </p:nvSpPr>
        <p:spPr>
          <a:xfrm>
            <a:off x="6352249" y="1445092"/>
            <a:ext cx="5361254" cy="2387600"/>
          </a:xfrm>
        </p:spPr>
        <p:txBody>
          <a:bodyPr anchor="b">
            <a:normAutofit/>
          </a:bodyPr>
          <a:lstStyle>
            <a:lvl1pPr algn="l">
              <a:defRPr sz="4000" b="1" i="0">
                <a:solidFill>
                  <a:schemeClr val="bg2"/>
                </a:solidFill>
                <a:latin typeface="Lato Light" charset="0"/>
                <a:ea typeface="Lato Light" charset="0"/>
                <a:cs typeface="Lato Light" charset="0"/>
              </a:defRPr>
            </a:lvl1pPr>
          </a:lstStyle>
          <a:p>
            <a:r>
              <a:rPr lang="en-US"/>
              <a:t>Click to edit Master title style</a:t>
            </a:r>
          </a:p>
        </p:txBody>
      </p:sp>
      <p:sp>
        <p:nvSpPr>
          <p:cNvPr id="3" name="Subtitle 2">
            <a:extLst>
              <a:ext uri="{FF2B5EF4-FFF2-40B4-BE49-F238E27FC236}">
                <a16:creationId xmlns:a16="http://schemas.microsoft.com/office/drawing/2014/main" id="{C90154F6-1D94-418A-AC91-2333E9E287C3}"/>
              </a:ext>
            </a:extLst>
          </p:cNvPr>
          <p:cNvSpPr>
            <a:spLocks noGrp="1"/>
          </p:cNvSpPr>
          <p:nvPr>
            <p:ph type="subTitle" idx="1"/>
          </p:nvPr>
        </p:nvSpPr>
        <p:spPr>
          <a:xfrm>
            <a:off x="6352248" y="3924767"/>
            <a:ext cx="5361255" cy="772738"/>
          </a:xfrm>
        </p:spPr>
        <p:txBody>
          <a:bodyPr>
            <a:normAutofit/>
          </a:bodyPr>
          <a:lstStyle>
            <a:lvl1pPr marL="0" indent="0" algn="l">
              <a:buNone/>
              <a:defRPr sz="1800" b="0" i="0">
                <a:solidFill>
                  <a:schemeClr val="bg2"/>
                </a:solidFill>
                <a:latin typeface="Lato Light" charset="0"/>
                <a:ea typeface="Lato Light" charset="0"/>
                <a:cs typeface="Lat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p:cNvPicPr>
            <a:picLocks noChangeAspect="1"/>
          </p:cNvPicPr>
          <p:nvPr userDrawn="1"/>
        </p:nvPicPr>
        <p:blipFill rotWithShape="1">
          <a:blip r:embed="rId8" cstate="screen">
            <a:extLst>
              <a:ext uri="{28A0092B-C50C-407E-A947-70E740481C1C}">
                <a14:useLocalDpi xmlns:a14="http://schemas.microsoft.com/office/drawing/2010/main" val="0"/>
              </a:ext>
            </a:extLst>
          </a:blip>
          <a:srcRect l="7290" r="28860"/>
          <a:stretch/>
        </p:blipFill>
        <p:spPr>
          <a:xfrm>
            <a:off x="-1740" y="12192"/>
            <a:ext cx="6103293" cy="6872286"/>
          </a:xfrm>
          <a:prstGeom prst="rect">
            <a:avLst/>
          </a:prstGeom>
        </p:spPr>
      </p:pic>
      <p:pic>
        <p:nvPicPr>
          <p:cNvPr id="17" name="Picture 16"/>
          <p:cNvPicPr>
            <a:picLocks noChangeAspect="1"/>
          </p:cNvPicPr>
          <p:nvPr userDrawn="1"/>
        </p:nvPicPr>
        <p:blipFill>
          <a:blip r:embed="rId9" cstate="screen">
            <a:extLst>
              <a:ext uri="{28A0092B-C50C-407E-A947-70E740481C1C}">
                <a14:useLocalDpi xmlns:a14="http://schemas.microsoft.com/office/drawing/2010/main" val="0"/>
              </a:ext>
            </a:extLst>
          </a:blip>
          <a:stretch>
            <a:fillRect/>
          </a:stretch>
        </p:blipFill>
        <p:spPr>
          <a:xfrm>
            <a:off x="10675805" y="5754624"/>
            <a:ext cx="1481949" cy="1055704"/>
          </a:xfrm>
          <a:prstGeom prst="rect">
            <a:avLst/>
          </a:prstGeom>
        </p:spPr>
      </p:pic>
      <p:sp>
        <p:nvSpPr>
          <p:cNvPr id="22" name="Rectangle 21"/>
          <p:cNvSpPr/>
          <p:nvPr userDrawn="1"/>
        </p:nvSpPr>
        <p:spPr>
          <a:xfrm>
            <a:off x="-1739" y="0"/>
            <a:ext cx="3045264"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149750" y="0"/>
            <a:ext cx="3048514"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3043526" y="0"/>
            <a:ext cx="3058028"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6101554" y="0"/>
            <a:ext cx="3048196" cy="1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0"/>
          </p:nvPr>
        </p:nvSpPr>
        <p:spPr>
          <a:xfrm>
            <a:off x="6352248" y="6336791"/>
            <a:ext cx="3854070" cy="365125"/>
          </a:xfrm>
        </p:spPr>
        <p:txBody>
          <a:bodyPr/>
          <a:lstStyle>
            <a:lvl1pPr>
              <a:defRPr>
                <a:solidFill>
                  <a:schemeClr val="bg2"/>
                </a:solidFill>
              </a:defRPr>
            </a:lvl1pPr>
          </a:lstStyle>
          <a:p>
            <a:r>
              <a:rPr lang="en-US"/>
              <a:t>Monday, March 26, 2018</a:t>
            </a:r>
          </a:p>
        </p:txBody>
      </p:sp>
    </p:spTree>
    <p:extLst>
      <p:ext uri="{BB962C8B-B14F-4D97-AF65-F5344CB8AC3E}">
        <p14:creationId xmlns:p14="http://schemas.microsoft.com/office/powerpoint/2010/main" val="412224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E19E25E4-E75E-4E42-AA7D-50B7AC5F5F2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5" name="think-cell Slide" r:id="rId5" imgW="360" imgH="360" progId="TCLayout.ActiveDocument.1">
                  <p:embed/>
                </p:oleObj>
              </mc:Choice>
              <mc:Fallback>
                <p:oleObj name="think-cell Slide" r:id="rId5" imgW="360" imgH="360" progId="TCLayout.ActiveDocument.1">
                  <p:embed/>
                  <p:pic>
                    <p:nvPicPr>
                      <p:cNvPr id="9" name="Object 8" hidden="1">
                        <a:extLst>
                          <a:ext uri="{FF2B5EF4-FFF2-40B4-BE49-F238E27FC236}">
                            <a16:creationId xmlns:a16="http://schemas.microsoft.com/office/drawing/2014/main" id="{E19E25E4-E75E-4E42-AA7D-50B7AC5F5F2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70797D7-B503-40D1-B67C-983A3012B7D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000" b="1" i="0" baseline="0">
              <a:latin typeface="Lato Light"/>
              <a:sym typeface="Lato Light"/>
            </a:endParaRPr>
          </a:p>
        </p:txBody>
      </p:sp>
      <p:sp>
        <p:nvSpPr>
          <p:cNvPr id="7" name="Rectangle 6"/>
          <p:cNvSpPr/>
          <p:nvPr userDrawn="1"/>
        </p:nvSpPr>
        <p:spPr>
          <a:xfrm>
            <a:off x="5993494" y="-8710"/>
            <a:ext cx="6198506" cy="67752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rotWithShape="1">
          <a:blip r:embed="rId7" cstate="screen">
            <a:extLst>
              <a:ext uri="{28A0092B-C50C-407E-A947-70E740481C1C}">
                <a14:useLocalDpi xmlns:a14="http://schemas.microsoft.com/office/drawing/2010/main" val="0"/>
              </a:ext>
            </a:extLst>
          </a:blip>
          <a:srcRect l="31161" t="-1" r="6380" b="1921"/>
          <a:stretch/>
        </p:blipFill>
        <p:spPr>
          <a:xfrm>
            <a:off x="0" y="-8709"/>
            <a:ext cx="6094989" cy="6775269"/>
          </a:xfrm>
          <a:prstGeom prst="rect">
            <a:avLst/>
          </a:prstGeom>
        </p:spPr>
      </p:pic>
      <p:sp>
        <p:nvSpPr>
          <p:cNvPr id="2" name="Title 1">
            <a:extLst>
              <a:ext uri="{FF2B5EF4-FFF2-40B4-BE49-F238E27FC236}">
                <a16:creationId xmlns:a16="http://schemas.microsoft.com/office/drawing/2014/main" id="{E4249449-54B5-447D-9A52-E6ED263A8A3E}"/>
              </a:ext>
            </a:extLst>
          </p:cNvPr>
          <p:cNvSpPr>
            <a:spLocks noGrp="1"/>
          </p:cNvSpPr>
          <p:nvPr>
            <p:ph type="ctrTitle"/>
          </p:nvPr>
        </p:nvSpPr>
        <p:spPr>
          <a:xfrm>
            <a:off x="6523026" y="1968557"/>
            <a:ext cx="5361254" cy="2387600"/>
          </a:xfrm>
        </p:spPr>
        <p:txBody>
          <a:bodyPr anchor="b">
            <a:normAutofit/>
          </a:bodyPr>
          <a:lstStyle>
            <a:lvl1pPr algn="l">
              <a:defRPr sz="4000" b="1" i="0">
                <a:solidFill>
                  <a:schemeClr val="tx1"/>
                </a:solidFill>
                <a:latin typeface="Lato Light" charset="0"/>
                <a:ea typeface="Lato Light" charset="0"/>
                <a:cs typeface="Lato Light" charset="0"/>
              </a:defRPr>
            </a:lvl1pPr>
          </a:lstStyle>
          <a:p>
            <a:r>
              <a:rPr lang="en-US"/>
              <a:t>Click to edit Master title style</a:t>
            </a:r>
          </a:p>
        </p:txBody>
      </p:sp>
      <p:sp>
        <p:nvSpPr>
          <p:cNvPr id="3" name="Subtitle 2">
            <a:extLst>
              <a:ext uri="{FF2B5EF4-FFF2-40B4-BE49-F238E27FC236}">
                <a16:creationId xmlns:a16="http://schemas.microsoft.com/office/drawing/2014/main" id="{C90154F6-1D94-418A-AC91-2333E9E287C3}"/>
              </a:ext>
            </a:extLst>
          </p:cNvPr>
          <p:cNvSpPr>
            <a:spLocks noGrp="1"/>
          </p:cNvSpPr>
          <p:nvPr>
            <p:ph type="subTitle" idx="1"/>
          </p:nvPr>
        </p:nvSpPr>
        <p:spPr>
          <a:xfrm>
            <a:off x="6523025" y="4448232"/>
            <a:ext cx="5361255" cy="772738"/>
          </a:xfrm>
        </p:spPr>
        <p:txBody>
          <a:bodyPr>
            <a:normAutofit/>
          </a:bodyPr>
          <a:lstStyle>
            <a:lvl1pPr marL="0" indent="0" algn="l">
              <a:buNone/>
              <a:defRPr sz="1800" b="0" i="0">
                <a:solidFill>
                  <a:schemeClr val="tx2"/>
                </a:solidFill>
                <a:latin typeface="Lato Light" charset="0"/>
                <a:ea typeface="Lato Light" charset="0"/>
                <a:cs typeface="Lat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10267370" y="649244"/>
            <a:ext cx="1616665" cy="1151673"/>
          </a:xfrm>
          <a:prstGeom prst="rect">
            <a:avLst/>
          </a:prstGeom>
        </p:spPr>
      </p:pic>
      <p:sp>
        <p:nvSpPr>
          <p:cNvPr id="6" name="Footer Placeholder 5"/>
          <p:cNvSpPr>
            <a:spLocks noGrp="1"/>
          </p:cNvSpPr>
          <p:nvPr>
            <p:ph type="ftr" sz="quarter" idx="10"/>
          </p:nvPr>
        </p:nvSpPr>
        <p:spPr>
          <a:xfrm>
            <a:off x="6523025" y="6234430"/>
            <a:ext cx="2331922" cy="365125"/>
          </a:xfrm>
        </p:spPr>
        <p:txBody>
          <a:bodyPr/>
          <a:lstStyle/>
          <a:p>
            <a:endParaRPr lang="en-US"/>
          </a:p>
        </p:txBody>
      </p:sp>
      <p:sp>
        <p:nvSpPr>
          <p:cNvPr id="8" name="Text Placeholder 7"/>
          <p:cNvSpPr>
            <a:spLocks noGrp="1"/>
          </p:cNvSpPr>
          <p:nvPr>
            <p:ph type="body" sz="quarter" idx="11"/>
          </p:nvPr>
        </p:nvSpPr>
        <p:spPr>
          <a:xfrm>
            <a:off x="8960964" y="6233795"/>
            <a:ext cx="2923071" cy="365125"/>
          </a:xfrm>
        </p:spPr>
        <p:txBody>
          <a:bodyPr anchor="ctr">
            <a:noAutofit/>
          </a:bodyPr>
          <a:lstStyle>
            <a:lvl1pPr marL="0" indent="0">
              <a:buNone/>
              <a:defRPr sz="1400" b="0" i="0">
                <a:solidFill>
                  <a:schemeClr val="accent2"/>
                </a:solidFill>
                <a:latin typeface="Lato" charset="0"/>
                <a:ea typeface="Lato" charset="0"/>
                <a:cs typeface="Lato" charset="0"/>
              </a:defRPr>
            </a:lvl1pPr>
          </a:lstStyle>
          <a:p>
            <a:pPr lvl="0"/>
            <a:r>
              <a:rPr lang="en-US"/>
              <a:t>Click to edit Master text styles</a:t>
            </a:r>
          </a:p>
        </p:txBody>
      </p:sp>
    </p:spTree>
    <p:extLst>
      <p:ext uri="{BB962C8B-B14F-4D97-AF65-F5344CB8AC3E}">
        <p14:creationId xmlns:p14="http://schemas.microsoft.com/office/powerpoint/2010/main" val="1641078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56EDFCD-567A-4242-A4FC-D74345577BC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9" name="think-cell Slide" r:id="rId5" imgW="360" imgH="360" progId="TCLayout.ActiveDocument.1">
                  <p:embed/>
                </p:oleObj>
              </mc:Choice>
              <mc:Fallback>
                <p:oleObj name="think-cell Slide" r:id="rId5" imgW="360" imgH="360" progId="TCLayout.ActiveDocument.1">
                  <p:embed/>
                  <p:pic>
                    <p:nvPicPr>
                      <p:cNvPr id="8" name="Object 7" hidden="1">
                        <a:extLst>
                          <a:ext uri="{FF2B5EF4-FFF2-40B4-BE49-F238E27FC236}">
                            <a16:creationId xmlns:a16="http://schemas.microsoft.com/office/drawing/2014/main" id="{C56EDFCD-567A-4242-A4FC-D74345577BC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FEEF8B81-65B8-4AED-B1D6-B18B163785F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000" b="1" i="0" baseline="0">
              <a:latin typeface="Lato Light"/>
              <a:sym typeface="Lato Light"/>
            </a:endParaRPr>
          </a:p>
        </p:txBody>
      </p:sp>
      <p:pic>
        <p:nvPicPr>
          <p:cNvPr id="6" name="Picture 5"/>
          <p:cNvPicPr>
            <a:picLocks noChangeAspect="1"/>
          </p:cNvPicPr>
          <p:nvPr userDrawn="1"/>
        </p:nvPicPr>
        <p:blipFill rotWithShape="1">
          <a:blip r:embed="rId7" cstate="screen">
            <a:extLst>
              <a:ext uri="{28A0092B-C50C-407E-A947-70E740481C1C}">
                <a14:useLocalDpi xmlns:a14="http://schemas.microsoft.com/office/drawing/2010/main" val="0"/>
              </a:ext>
            </a:extLst>
          </a:blip>
          <a:srcRect l="32385" r="3213" b="1119"/>
          <a:stretch/>
        </p:blipFill>
        <p:spPr>
          <a:xfrm>
            <a:off x="5600700" y="0"/>
            <a:ext cx="6604000" cy="6766561"/>
          </a:xfrm>
          <a:prstGeom prst="rect">
            <a:avLst/>
          </a:prstGeom>
        </p:spPr>
      </p:pic>
      <p:pic>
        <p:nvPicPr>
          <p:cNvPr id="5" name="Picture 4"/>
          <p:cNvPicPr>
            <a:picLocks noChangeAspect="1"/>
          </p:cNvPicPr>
          <p:nvPr userDrawn="1"/>
        </p:nvPicPr>
        <p:blipFill>
          <a:blip r:embed="rId8">
            <a:lum bright="70000" contrast="-70000"/>
            <a:extLst>
              <a:ext uri="{28A0092B-C50C-407E-A947-70E740481C1C}">
                <a14:useLocalDpi xmlns:a14="http://schemas.microsoft.com/office/drawing/2010/main" val="0"/>
              </a:ext>
            </a:extLst>
          </a:blip>
          <a:stretch>
            <a:fillRect/>
          </a:stretch>
        </p:blipFill>
        <p:spPr>
          <a:xfrm>
            <a:off x="0" y="0"/>
            <a:ext cx="7327900" cy="6766561"/>
          </a:xfrm>
          <a:prstGeom prst="rect">
            <a:avLst/>
          </a:prstGeom>
        </p:spPr>
      </p:pic>
      <p:sp>
        <p:nvSpPr>
          <p:cNvPr id="2" name="Title 1">
            <a:extLst>
              <a:ext uri="{FF2B5EF4-FFF2-40B4-BE49-F238E27FC236}">
                <a16:creationId xmlns:a16="http://schemas.microsoft.com/office/drawing/2014/main" id="{E4249449-54B5-447D-9A52-E6ED263A8A3E}"/>
              </a:ext>
            </a:extLst>
          </p:cNvPr>
          <p:cNvSpPr>
            <a:spLocks noGrp="1"/>
          </p:cNvSpPr>
          <p:nvPr>
            <p:ph type="ctrTitle"/>
          </p:nvPr>
        </p:nvSpPr>
        <p:spPr>
          <a:xfrm>
            <a:off x="458766" y="1883919"/>
            <a:ext cx="5878534" cy="2387600"/>
          </a:xfrm>
        </p:spPr>
        <p:txBody>
          <a:bodyPr anchor="b">
            <a:normAutofit/>
          </a:bodyPr>
          <a:lstStyle>
            <a:lvl1pPr algn="l">
              <a:defRPr sz="4000" b="1" i="0">
                <a:solidFill>
                  <a:schemeClr val="tx1"/>
                </a:solidFill>
                <a:latin typeface="Lato Light" charset="0"/>
                <a:ea typeface="Lato Light" charset="0"/>
                <a:cs typeface="Lato Light" charset="0"/>
              </a:defRPr>
            </a:lvl1pPr>
          </a:lstStyle>
          <a:p>
            <a:r>
              <a:rPr lang="en-US"/>
              <a:t>Click to edit Master title style</a:t>
            </a:r>
          </a:p>
        </p:txBody>
      </p:sp>
      <p:sp>
        <p:nvSpPr>
          <p:cNvPr id="3" name="Subtitle 2">
            <a:extLst>
              <a:ext uri="{FF2B5EF4-FFF2-40B4-BE49-F238E27FC236}">
                <a16:creationId xmlns:a16="http://schemas.microsoft.com/office/drawing/2014/main" id="{C90154F6-1D94-418A-AC91-2333E9E287C3}"/>
              </a:ext>
            </a:extLst>
          </p:cNvPr>
          <p:cNvSpPr>
            <a:spLocks noGrp="1"/>
          </p:cNvSpPr>
          <p:nvPr>
            <p:ph type="subTitle" idx="1"/>
          </p:nvPr>
        </p:nvSpPr>
        <p:spPr>
          <a:xfrm>
            <a:off x="458765" y="4363594"/>
            <a:ext cx="5878535" cy="772738"/>
          </a:xfrm>
        </p:spPr>
        <p:txBody>
          <a:bodyPr>
            <a:normAutofit/>
          </a:bodyPr>
          <a:lstStyle>
            <a:lvl1pPr marL="0" indent="0" algn="l">
              <a:buNone/>
              <a:defRPr sz="2000" b="0" i="0">
                <a:solidFill>
                  <a:schemeClr val="tx1"/>
                </a:solidFill>
                <a:latin typeface="Lato Light" charset="0"/>
                <a:ea typeface="Lato Light" charset="0"/>
                <a:cs typeface="Lat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p:cNvPicPr>
            <a:picLocks noChangeAspect="1"/>
          </p:cNvPicPr>
          <p:nvPr userDrawn="1"/>
        </p:nvPicPr>
        <p:blipFill>
          <a:blip r:embed="rId9" cstate="screen">
            <a:extLst>
              <a:ext uri="{28A0092B-C50C-407E-A947-70E740481C1C}">
                <a14:useLocalDpi xmlns:a14="http://schemas.microsoft.com/office/drawing/2010/main" val="0"/>
              </a:ext>
            </a:extLst>
          </a:blip>
          <a:stretch>
            <a:fillRect/>
          </a:stretch>
        </p:blipFill>
        <p:spPr>
          <a:xfrm>
            <a:off x="458766" y="495072"/>
            <a:ext cx="1616665" cy="1151673"/>
          </a:xfrm>
          <a:prstGeom prst="rect">
            <a:avLst/>
          </a:prstGeom>
        </p:spPr>
      </p:pic>
      <p:sp>
        <p:nvSpPr>
          <p:cNvPr id="4" name="Footer Placeholder 3"/>
          <p:cNvSpPr>
            <a:spLocks noGrp="1"/>
          </p:cNvSpPr>
          <p:nvPr>
            <p:ph type="ftr" sz="quarter" idx="10"/>
          </p:nvPr>
        </p:nvSpPr>
        <p:spPr>
          <a:xfrm>
            <a:off x="458765" y="6264911"/>
            <a:ext cx="4114800" cy="365125"/>
          </a:xfrm>
        </p:spPr>
        <p:txBody>
          <a:bodyPr/>
          <a:lstStyle/>
          <a:p>
            <a:endParaRPr lang="en-US"/>
          </a:p>
        </p:txBody>
      </p:sp>
    </p:spTree>
    <p:extLst>
      <p:ext uri="{BB962C8B-B14F-4D97-AF65-F5344CB8AC3E}">
        <p14:creationId xmlns:p14="http://schemas.microsoft.com/office/powerpoint/2010/main" val="2281834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6AB587DE-8207-4358-9815-A04C1E4C4B3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3" name="think-cell Slide" r:id="rId5" imgW="360" imgH="360" progId="TCLayout.ActiveDocument.1">
                  <p:embed/>
                </p:oleObj>
              </mc:Choice>
              <mc:Fallback>
                <p:oleObj name="think-cell Slide" r:id="rId5" imgW="360" imgH="360" progId="TCLayout.ActiveDocument.1">
                  <p:embed/>
                  <p:pic>
                    <p:nvPicPr>
                      <p:cNvPr id="10" name="Object 9" hidden="1">
                        <a:extLst>
                          <a:ext uri="{FF2B5EF4-FFF2-40B4-BE49-F238E27FC236}">
                            <a16:creationId xmlns:a16="http://schemas.microsoft.com/office/drawing/2014/main" id="{6AB587DE-8207-4358-9815-A04C1E4C4B3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8C48CEE-E1D3-46AD-BDAB-94587D57378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2" name="Title 1">
            <a:extLst>
              <a:ext uri="{FF2B5EF4-FFF2-40B4-BE49-F238E27FC236}">
                <a16:creationId xmlns:a16="http://schemas.microsoft.com/office/drawing/2014/main" id="{A301BE42-CA53-4E41-8718-E842C1A60B1D}"/>
              </a:ext>
            </a:extLst>
          </p:cNvPr>
          <p:cNvSpPr>
            <a:spLocks noGrp="1"/>
          </p:cNvSpPr>
          <p:nvPr>
            <p:ph type="title"/>
          </p:nvPr>
        </p:nvSpPr>
        <p:spPr>
          <a:xfrm>
            <a:off x="298174" y="147147"/>
            <a:ext cx="10080266" cy="854075"/>
          </a:xfrm>
        </p:spPr>
        <p:txBody>
          <a:bodyPr>
            <a:normAutofit/>
          </a:bodyPr>
          <a:lstStyle>
            <a:lvl1pPr>
              <a:defRPr sz="2400" b="1" i="0">
                <a:latin typeface="Lato" charset="0"/>
                <a:ea typeface="Lato" charset="0"/>
                <a:cs typeface="Lato"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D756541-ACB8-4929-A173-C500BB5F7AAF}"/>
              </a:ext>
            </a:extLst>
          </p:cNvPr>
          <p:cNvSpPr>
            <a:spLocks noGrp="1"/>
          </p:cNvSpPr>
          <p:nvPr>
            <p:ph idx="1"/>
          </p:nvPr>
        </p:nvSpPr>
        <p:spPr>
          <a:xfrm>
            <a:off x="298174" y="1400174"/>
            <a:ext cx="11310730" cy="4722329"/>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p>
            <a:endParaRPr lang="en-US"/>
          </a:p>
        </p:txBody>
      </p:sp>
      <p:sp>
        <p:nvSpPr>
          <p:cNvPr id="6" name="Rectangle 5">
            <a:extLst>
              <a:ext uri="{FF2B5EF4-FFF2-40B4-BE49-F238E27FC236}">
                <a16:creationId xmlns:a16="http://schemas.microsoft.com/office/drawing/2014/main" id="{B3F818F3-9E28-4D86-8AB4-7B5C6DCD5B19}"/>
              </a:ext>
            </a:extLst>
          </p:cNvPr>
          <p:cNvSpPr/>
          <p:nvPr userDrawn="1"/>
        </p:nvSpPr>
        <p:spPr>
          <a:xfrm>
            <a:off x="-8003" y="1029248"/>
            <a:ext cx="3045264"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A60E16-9249-4444-8FEE-EF9C5540C555}"/>
              </a:ext>
            </a:extLst>
          </p:cNvPr>
          <p:cNvSpPr/>
          <p:nvPr userDrawn="1"/>
        </p:nvSpPr>
        <p:spPr>
          <a:xfrm>
            <a:off x="9143486" y="1029248"/>
            <a:ext cx="3048514"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6EF45BB-1F1F-4B01-9C56-7BB0C5330CA5}"/>
              </a:ext>
            </a:extLst>
          </p:cNvPr>
          <p:cNvSpPr/>
          <p:nvPr userDrawn="1"/>
        </p:nvSpPr>
        <p:spPr>
          <a:xfrm>
            <a:off x="3037262" y="1029248"/>
            <a:ext cx="3058028"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FC8FA2-46FD-4E7E-83CC-794DCC7B7487}"/>
              </a:ext>
            </a:extLst>
          </p:cNvPr>
          <p:cNvSpPr/>
          <p:nvPr userDrawn="1"/>
        </p:nvSpPr>
        <p:spPr>
          <a:xfrm>
            <a:off x="6095290" y="1029248"/>
            <a:ext cx="3048196" cy="1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22">
            <a:extLst>
              <a:ext uri="{FF2B5EF4-FFF2-40B4-BE49-F238E27FC236}">
                <a16:creationId xmlns:a16="http://schemas.microsoft.com/office/drawing/2014/main" id="{1D587FF6-FB30-4F0D-946D-60C9711067B7}"/>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772912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A1C1273-E9B4-4D43-BB86-A8F4748DB19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7" name="think-cell Slide" r:id="rId5" imgW="360" imgH="360" progId="TCLayout.ActiveDocument.1">
                  <p:embed/>
                </p:oleObj>
              </mc:Choice>
              <mc:Fallback>
                <p:oleObj name="think-cell Slide" r:id="rId5" imgW="360" imgH="360" progId="TCLayout.ActiveDocument.1">
                  <p:embed/>
                  <p:pic>
                    <p:nvPicPr>
                      <p:cNvPr id="3" name="Object 2" hidden="1">
                        <a:extLst>
                          <a:ext uri="{FF2B5EF4-FFF2-40B4-BE49-F238E27FC236}">
                            <a16:creationId xmlns:a16="http://schemas.microsoft.com/office/drawing/2014/main" id="{FA1C1273-E9B4-4D43-BB86-A8F4748DB1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38630C5-4392-494A-AD82-971317EC01AF}"/>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pic>
        <p:nvPicPr>
          <p:cNvPr id="10" name="Picture 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flipH="1">
            <a:off x="10138610" y="0"/>
            <a:ext cx="2062914" cy="1088619"/>
          </a:xfrm>
          <a:prstGeom prst="rect">
            <a:avLst/>
          </a:prstGeom>
        </p:spPr>
      </p:pic>
      <p:sp>
        <p:nvSpPr>
          <p:cNvPr id="4" name="Rectangle 3"/>
          <p:cNvSpPr/>
          <p:nvPr userDrawn="1"/>
        </p:nvSpPr>
        <p:spPr>
          <a:xfrm>
            <a:off x="0" y="6215064"/>
            <a:ext cx="12192000" cy="671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10667761" y="98051"/>
            <a:ext cx="1319092" cy="939688"/>
          </a:xfrm>
          <a:prstGeom prst="rect">
            <a:avLst/>
          </a:prstGeom>
        </p:spPr>
      </p:pic>
      <p:sp>
        <p:nvSpPr>
          <p:cNvPr id="13" name="Title 1">
            <a:extLst>
              <a:ext uri="{FF2B5EF4-FFF2-40B4-BE49-F238E27FC236}">
                <a16:creationId xmlns:a16="http://schemas.microsoft.com/office/drawing/2014/main" id="{A301BE42-CA53-4E41-8718-E842C1A60B1D}"/>
              </a:ext>
            </a:extLst>
          </p:cNvPr>
          <p:cNvSpPr>
            <a:spLocks noGrp="1"/>
          </p:cNvSpPr>
          <p:nvPr>
            <p:ph type="title"/>
          </p:nvPr>
        </p:nvSpPr>
        <p:spPr>
          <a:xfrm>
            <a:off x="298173" y="147147"/>
            <a:ext cx="9625765" cy="854075"/>
          </a:xfrm>
        </p:spPr>
        <p:txBody>
          <a:bodyPr>
            <a:normAutofit/>
          </a:bodyPr>
          <a:lstStyle>
            <a:lvl1pPr>
              <a:defRPr sz="2400" b="1" i="0">
                <a:latin typeface="Lato" charset="0"/>
                <a:ea typeface="Lato" charset="0"/>
                <a:cs typeface="Lato"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D756541-ACB8-4929-A173-C500BB5F7AAF}"/>
              </a:ext>
            </a:extLst>
          </p:cNvPr>
          <p:cNvSpPr>
            <a:spLocks noGrp="1"/>
          </p:cNvSpPr>
          <p:nvPr>
            <p:ph idx="1"/>
          </p:nvPr>
        </p:nvSpPr>
        <p:spPr>
          <a:xfrm>
            <a:off x="298174" y="1400175"/>
            <a:ext cx="11346137" cy="4661696"/>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p:cNvSpPr>
            <a:spLocks noGrp="1"/>
          </p:cNvSpPr>
          <p:nvPr>
            <p:ph type="ftr" sz="quarter" idx="13"/>
          </p:nvPr>
        </p:nvSpPr>
        <p:spPr/>
        <p:txBody>
          <a:bodyPr/>
          <a:lstStyle/>
          <a:p>
            <a:endParaRPr lang="en-US"/>
          </a:p>
        </p:txBody>
      </p:sp>
      <p:sp>
        <p:nvSpPr>
          <p:cNvPr id="16" name="Slide Number Placeholder 22">
            <a:extLst>
              <a:ext uri="{FF2B5EF4-FFF2-40B4-BE49-F238E27FC236}">
                <a16:creationId xmlns:a16="http://schemas.microsoft.com/office/drawing/2014/main" id="{4FC3A403-BBC3-47C3-A35F-91D8F47B7BDE}"/>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4161514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3FA20CD-B70A-47D9-AF51-84542B322219}"/>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1"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53FA20CD-B70A-47D9-AF51-84542B3222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3A3F694-5AD9-4D5E-AF48-59B42926E7B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2" name="Title 1">
            <a:extLst>
              <a:ext uri="{FF2B5EF4-FFF2-40B4-BE49-F238E27FC236}">
                <a16:creationId xmlns:a16="http://schemas.microsoft.com/office/drawing/2014/main" id="{A301BE42-CA53-4E41-8718-E842C1A60B1D}"/>
              </a:ext>
            </a:extLst>
          </p:cNvPr>
          <p:cNvSpPr>
            <a:spLocks noGrp="1"/>
          </p:cNvSpPr>
          <p:nvPr>
            <p:ph type="title"/>
          </p:nvPr>
        </p:nvSpPr>
        <p:spPr>
          <a:xfrm>
            <a:off x="202096" y="206099"/>
            <a:ext cx="10161104" cy="739161"/>
          </a:xfrm>
        </p:spPr>
        <p:txBody>
          <a:bodyPr/>
          <a:lstStyle>
            <a:lvl1pPr>
              <a:defRPr b="1" i="0">
                <a:latin typeface="Lato" charset="0"/>
                <a:ea typeface="Lato" charset="0"/>
                <a:cs typeface="Lato" charset="0"/>
              </a:defRPr>
            </a:lvl1pPr>
          </a:lstStyle>
          <a:p>
            <a:r>
              <a:rPr lang="en-US"/>
              <a:t>Click to edit Master title style</a:t>
            </a:r>
          </a:p>
        </p:txBody>
      </p:sp>
      <p:sp>
        <p:nvSpPr>
          <p:cNvPr id="9" name="Content Placeholder 2">
            <a:extLst>
              <a:ext uri="{FF2B5EF4-FFF2-40B4-BE49-F238E27FC236}">
                <a16:creationId xmlns:a16="http://schemas.microsoft.com/office/drawing/2014/main" id="{7D756541-ACB8-4929-A173-C500BB5F7AAF}"/>
              </a:ext>
            </a:extLst>
          </p:cNvPr>
          <p:cNvSpPr>
            <a:spLocks noGrp="1"/>
          </p:cNvSpPr>
          <p:nvPr>
            <p:ph idx="1"/>
          </p:nvPr>
        </p:nvSpPr>
        <p:spPr>
          <a:xfrm>
            <a:off x="298175" y="1400174"/>
            <a:ext cx="5526156" cy="5179529"/>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p:cNvSpPr>
            <a:spLocks noGrp="1"/>
          </p:cNvSpPr>
          <p:nvPr>
            <p:ph type="ftr" sz="quarter" idx="13"/>
          </p:nvPr>
        </p:nvSpPr>
        <p:spPr>
          <a:xfrm>
            <a:off x="6076060" y="6200136"/>
            <a:ext cx="4114800" cy="365125"/>
          </a:xfrm>
        </p:spPr>
        <p:txBody>
          <a:bodyPr/>
          <a:lstStyle/>
          <a:p>
            <a:endParaRPr lang="en-US"/>
          </a:p>
        </p:txBody>
      </p:sp>
      <p:sp>
        <p:nvSpPr>
          <p:cNvPr id="6" name="Chart Placeholder 5">
            <a:extLst>
              <a:ext uri="{FF2B5EF4-FFF2-40B4-BE49-F238E27FC236}">
                <a16:creationId xmlns:a16="http://schemas.microsoft.com/office/drawing/2014/main" id="{2946B559-4DAE-4164-ADA5-0FC45BC3B50D}"/>
              </a:ext>
            </a:extLst>
          </p:cNvPr>
          <p:cNvSpPr>
            <a:spLocks noGrp="1"/>
          </p:cNvSpPr>
          <p:nvPr>
            <p:ph type="chart" sz="quarter" idx="14"/>
          </p:nvPr>
        </p:nvSpPr>
        <p:spPr>
          <a:xfrm>
            <a:off x="6113463" y="1400175"/>
            <a:ext cx="5945187" cy="4557713"/>
          </a:xfrm>
        </p:spPr>
        <p:txBody>
          <a:bodyPr/>
          <a:lstStyle/>
          <a:p>
            <a:endParaRPr lang="en-US"/>
          </a:p>
        </p:txBody>
      </p:sp>
      <p:sp>
        <p:nvSpPr>
          <p:cNvPr id="16" name="Slide Number Placeholder 22">
            <a:extLst>
              <a:ext uri="{FF2B5EF4-FFF2-40B4-BE49-F238E27FC236}">
                <a16:creationId xmlns:a16="http://schemas.microsoft.com/office/drawing/2014/main" id="{66412FF5-D36D-4432-92B2-CF4E7BB2D34D}"/>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4117521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2C7F3A2-A9DE-4641-B08C-3B058915455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05" name="think-cell Slide" r:id="rId5" imgW="360" imgH="360" progId="TCLayout.ActiveDocument.1">
                  <p:embed/>
                </p:oleObj>
              </mc:Choice>
              <mc:Fallback>
                <p:oleObj name="think-cell Slide" r:id="rId5" imgW="360" imgH="360" progId="TCLayout.ActiveDocument.1">
                  <p:embed/>
                  <p:pic>
                    <p:nvPicPr>
                      <p:cNvPr id="6" name="Object 5" hidden="1">
                        <a:extLst>
                          <a:ext uri="{FF2B5EF4-FFF2-40B4-BE49-F238E27FC236}">
                            <a16:creationId xmlns:a16="http://schemas.microsoft.com/office/drawing/2014/main" id="{02C7F3A2-A9DE-4641-B08C-3B058915455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4E0C2749-8F1F-45C4-92F3-DF2C5C7CAE83}"/>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2" name="Title 1">
            <a:extLst>
              <a:ext uri="{FF2B5EF4-FFF2-40B4-BE49-F238E27FC236}">
                <a16:creationId xmlns:a16="http://schemas.microsoft.com/office/drawing/2014/main" id="{A301BE42-CA53-4E41-8718-E842C1A60B1D}"/>
              </a:ext>
            </a:extLst>
          </p:cNvPr>
          <p:cNvSpPr>
            <a:spLocks noGrp="1"/>
          </p:cNvSpPr>
          <p:nvPr>
            <p:ph type="title"/>
          </p:nvPr>
        </p:nvSpPr>
        <p:spPr>
          <a:xfrm>
            <a:off x="202096" y="206099"/>
            <a:ext cx="10222064" cy="739161"/>
          </a:xfrm>
        </p:spPr>
        <p:txBody>
          <a:bodyPr/>
          <a:lstStyle>
            <a:lvl1pPr>
              <a:defRPr b="1" i="0">
                <a:latin typeface="Lato" charset="0"/>
                <a:ea typeface="Lato" charset="0"/>
                <a:cs typeface="Lato" charset="0"/>
              </a:defRPr>
            </a:lvl1pPr>
          </a:lstStyle>
          <a:p>
            <a:r>
              <a:rPr lang="en-US"/>
              <a:t>Click to edit Master title style</a:t>
            </a:r>
          </a:p>
        </p:txBody>
      </p:sp>
      <p:sp>
        <p:nvSpPr>
          <p:cNvPr id="9" name="Content Placeholder 2">
            <a:extLst>
              <a:ext uri="{FF2B5EF4-FFF2-40B4-BE49-F238E27FC236}">
                <a16:creationId xmlns:a16="http://schemas.microsoft.com/office/drawing/2014/main" id="{7D756541-ACB8-4929-A173-C500BB5F7AAF}"/>
              </a:ext>
            </a:extLst>
          </p:cNvPr>
          <p:cNvSpPr>
            <a:spLocks noGrp="1"/>
          </p:cNvSpPr>
          <p:nvPr>
            <p:ph idx="1"/>
          </p:nvPr>
        </p:nvSpPr>
        <p:spPr>
          <a:xfrm>
            <a:off x="202095" y="1400174"/>
            <a:ext cx="5840895" cy="5246373"/>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6487228" y="2054572"/>
            <a:ext cx="5280986" cy="3482664"/>
          </a:xfrm>
          <a:prstGeom prst="rect">
            <a:avLst/>
          </a:prstGeom>
        </p:spPr>
      </p:pic>
      <p:sp>
        <p:nvSpPr>
          <p:cNvPr id="4" name="Footer Placeholder 3"/>
          <p:cNvSpPr>
            <a:spLocks noGrp="1"/>
          </p:cNvSpPr>
          <p:nvPr>
            <p:ph type="ftr" sz="quarter" idx="13"/>
          </p:nvPr>
        </p:nvSpPr>
        <p:spPr>
          <a:xfrm>
            <a:off x="6487228" y="6288690"/>
            <a:ext cx="4114800" cy="365125"/>
          </a:xfrm>
        </p:spPr>
        <p:txBody>
          <a:bodyPr/>
          <a:lstStyle/>
          <a:p>
            <a:endParaRPr lang="en-US"/>
          </a:p>
        </p:txBody>
      </p:sp>
      <p:sp>
        <p:nvSpPr>
          <p:cNvPr id="10" name="Slide Number Placeholder 22">
            <a:extLst>
              <a:ext uri="{FF2B5EF4-FFF2-40B4-BE49-F238E27FC236}">
                <a16:creationId xmlns:a16="http://schemas.microsoft.com/office/drawing/2014/main" id="{045762E7-8F48-4FA1-8EC2-82E67047EA14}"/>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1152697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9C93C24-5025-41A6-9CA3-41500E17A33C}"/>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9" name="think-cell Slide" r:id="rId5" imgW="360" imgH="360" progId="TCLayout.ActiveDocument.1">
                  <p:embed/>
                </p:oleObj>
              </mc:Choice>
              <mc:Fallback>
                <p:oleObj name="think-cell Slide" r:id="rId5" imgW="360" imgH="360" progId="TCLayout.ActiveDocument.1">
                  <p:embed/>
                  <p:pic>
                    <p:nvPicPr>
                      <p:cNvPr id="6" name="Object 5" hidden="1">
                        <a:extLst>
                          <a:ext uri="{FF2B5EF4-FFF2-40B4-BE49-F238E27FC236}">
                            <a16:creationId xmlns:a16="http://schemas.microsoft.com/office/drawing/2014/main" id="{89C93C24-5025-41A6-9CA3-41500E17A33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D784B82-BE64-40BA-999D-F2E76B1A5393}"/>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7" name="Rectangle 6"/>
          <p:cNvSpPr/>
          <p:nvPr userDrawn="1"/>
        </p:nvSpPr>
        <p:spPr>
          <a:xfrm>
            <a:off x="0" y="6215064"/>
            <a:ext cx="12192000" cy="671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01BE42-CA53-4E41-8718-E842C1A60B1D}"/>
              </a:ext>
            </a:extLst>
          </p:cNvPr>
          <p:cNvSpPr>
            <a:spLocks noGrp="1"/>
          </p:cNvSpPr>
          <p:nvPr>
            <p:ph type="title"/>
          </p:nvPr>
        </p:nvSpPr>
        <p:spPr>
          <a:xfrm>
            <a:off x="202096" y="206099"/>
            <a:ext cx="10176344" cy="739161"/>
          </a:xfrm>
        </p:spPr>
        <p:txBody>
          <a:bodyPr/>
          <a:lstStyle>
            <a:lvl1pPr>
              <a:defRPr b="1" i="0">
                <a:latin typeface="Lato" charset="0"/>
                <a:ea typeface="Lato" charset="0"/>
                <a:cs typeface="Lato" charset="0"/>
              </a:defRPr>
            </a:lvl1pPr>
          </a:lstStyle>
          <a:p>
            <a:r>
              <a:rPr lang="en-US"/>
              <a:t>Click to edit Master title style</a:t>
            </a:r>
          </a:p>
        </p:txBody>
      </p:sp>
      <p:sp>
        <p:nvSpPr>
          <p:cNvPr id="9" name="Content Placeholder 2">
            <a:extLst>
              <a:ext uri="{FF2B5EF4-FFF2-40B4-BE49-F238E27FC236}">
                <a16:creationId xmlns:a16="http://schemas.microsoft.com/office/drawing/2014/main" id="{7D756541-ACB8-4929-A173-C500BB5F7AAF}"/>
              </a:ext>
            </a:extLst>
          </p:cNvPr>
          <p:cNvSpPr>
            <a:spLocks noGrp="1"/>
          </p:cNvSpPr>
          <p:nvPr>
            <p:ph idx="1"/>
          </p:nvPr>
        </p:nvSpPr>
        <p:spPr>
          <a:xfrm>
            <a:off x="5927318" y="1371600"/>
            <a:ext cx="5840895" cy="4684330"/>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76264" y="1922420"/>
            <a:ext cx="5280986" cy="3482664"/>
          </a:xfrm>
          <a:prstGeom prst="rect">
            <a:avLst/>
          </a:prstGeom>
        </p:spPr>
      </p:pic>
      <p:sp>
        <p:nvSpPr>
          <p:cNvPr id="4" name="Footer Placeholder 3"/>
          <p:cNvSpPr>
            <a:spLocks noGrp="1"/>
          </p:cNvSpPr>
          <p:nvPr>
            <p:ph type="ftr" sz="quarter" idx="13"/>
          </p:nvPr>
        </p:nvSpPr>
        <p:spPr>
          <a:xfrm>
            <a:off x="376264" y="6288690"/>
            <a:ext cx="4114800" cy="365125"/>
          </a:xfrm>
        </p:spPr>
        <p:txBody>
          <a:bodyPr/>
          <a:lstStyle/>
          <a:p>
            <a:endParaRPr lang="en-US"/>
          </a:p>
        </p:txBody>
      </p:sp>
      <p:sp>
        <p:nvSpPr>
          <p:cNvPr id="14" name="Slide Number Placeholder 22">
            <a:extLst>
              <a:ext uri="{FF2B5EF4-FFF2-40B4-BE49-F238E27FC236}">
                <a16:creationId xmlns:a16="http://schemas.microsoft.com/office/drawing/2014/main" id="{692DAA5E-64DD-4AFC-B751-DC9A26A25A9D}"/>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152586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BE342D68-3A23-4473-AA38-E028CC95063F}"/>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3" name="think-cell Slide" r:id="rId5" imgW="360" imgH="360" progId="TCLayout.ActiveDocument.1">
                  <p:embed/>
                </p:oleObj>
              </mc:Choice>
              <mc:Fallback>
                <p:oleObj name="think-cell Slide" r:id="rId5" imgW="360" imgH="360" progId="TCLayout.ActiveDocument.1">
                  <p:embed/>
                  <p:pic>
                    <p:nvPicPr>
                      <p:cNvPr id="10" name="Object 9" hidden="1">
                        <a:extLst>
                          <a:ext uri="{FF2B5EF4-FFF2-40B4-BE49-F238E27FC236}">
                            <a16:creationId xmlns:a16="http://schemas.microsoft.com/office/drawing/2014/main" id="{BE342D68-3A23-4473-AA38-E028CC95063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21FE801A-B56D-4642-859A-1DC390251228}"/>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pic>
        <p:nvPicPr>
          <p:cNvPr id="4" name="Picture 3"/>
          <p:cNvPicPr>
            <a:picLocks noChangeAspect="1"/>
          </p:cNvPicPr>
          <p:nvPr userDrawn="1"/>
        </p:nvPicPr>
        <p:blipFill rotWithShape="1">
          <a:blip r:embed="rId7" cstate="screen">
            <a:extLst>
              <a:ext uri="{28A0092B-C50C-407E-A947-70E740481C1C}">
                <a14:useLocalDpi xmlns:a14="http://schemas.microsoft.com/office/drawing/2010/main" val="0"/>
              </a:ext>
            </a:extLst>
          </a:blip>
          <a:srcRect l="36808" t="106" r="1913" b="-476"/>
          <a:stretch/>
        </p:blipFill>
        <p:spPr>
          <a:xfrm>
            <a:off x="-1" y="-11575"/>
            <a:ext cx="6114209" cy="6813359"/>
          </a:xfrm>
          <a:prstGeom prst="rect">
            <a:avLst/>
          </a:prstGeom>
        </p:spPr>
      </p:pic>
      <p:sp>
        <p:nvSpPr>
          <p:cNvPr id="5" name="Rectangle 4"/>
          <p:cNvSpPr/>
          <p:nvPr userDrawn="1"/>
        </p:nvSpPr>
        <p:spPr>
          <a:xfrm>
            <a:off x="6114209" y="0"/>
            <a:ext cx="6077791" cy="67612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01BE42-CA53-4E41-8718-E842C1A60B1D}"/>
              </a:ext>
            </a:extLst>
          </p:cNvPr>
          <p:cNvSpPr>
            <a:spLocks noGrp="1"/>
          </p:cNvSpPr>
          <p:nvPr>
            <p:ph type="title"/>
          </p:nvPr>
        </p:nvSpPr>
        <p:spPr>
          <a:xfrm>
            <a:off x="6398148" y="304778"/>
            <a:ext cx="5515520" cy="621098"/>
          </a:xfrm>
        </p:spPr>
        <p:txBody>
          <a:bodyPr/>
          <a:lstStyle>
            <a:lvl1pPr>
              <a:defRPr b="1" i="0">
                <a:solidFill>
                  <a:schemeClr val="tx1"/>
                </a:solidFill>
                <a:latin typeface="Lato" charset="0"/>
                <a:ea typeface="Lato" charset="0"/>
                <a:cs typeface="Lato"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D756541-ACB8-4929-A173-C500BB5F7AAF}"/>
              </a:ext>
            </a:extLst>
          </p:cNvPr>
          <p:cNvSpPr>
            <a:spLocks noGrp="1"/>
          </p:cNvSpPr>
          <p:nvPr>
            <p:ph idx="1"/>
          </p:nvPr>
        </p:nvSpPr>
        <p:spPr>
          <a:xfrm>
            <a:off x="6398148" y="1073426"/>
            <a:ext cx="5515520" cy="4969565"/>
          </a:xfrm>
        </p:spPr>
        <p:txBody>
          <a:bodyPr/>
          <a:lstStyle>
            <a:lvl1pPr>
              <a:defRPr b="0" i="0">
                <a:latin typeface="Lato Light" charset="0"/>
                <a:ea typeface="Lato Light" charset="0"/>
                <a:cs typeface="Lato Light" charset="0"/>
              </a:defRPr>
            </a:lvl1pPr>
            <a:lvl2pPr>
              <a:defRPr b="0" i="0">
                <a:latin typeface="Lato Light" charset="0"/>
                <a:ea typeface="Lato Light" charset="0"/>
                <a:cs typeface="Lato Light" charset="0"/>
              </a:defRPr>
            </a:lvl2pPr>
            <a:lvl3pPr>
              <a:defRPr b="0" i="0">
                <a:latin typeface="Lato Light" charset="0"/>
                <a:ea typeface="Lato Light" charset="0"/>
                <a:cs typeface="Lato Light" charset="0"/>
              </a:defRPr>
            </a:lvl3pPr>
            <a:lvl4pPr>
              <a:defRPr b="0" i="0">
                <a:latin typeface="Lato Light" charset="0"/>
                <a:ea typeface="Lato Light" charset="0"/>
                <a:cs typeface="Lato Light" charset="0"/>
              </a:defRPr>
            </a:lvl4pPr>
            <a:lvl5pPr>
              <a:defRPr b="0" i="0">
                <a:latin typeface="Lato Light" charset="0"/>
                <a:ea typeface="Lato Light" charset="0"/>
                <a:cs typeface="Lato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3"/>
          </p:nvPr>
        </p:nvSpPr>
        <p:spPr>
          <a:xfrm>
            <a:off x="6398148" y="6219548"/>
            <a:ext cx="4114800" cy="365125"/>
          </a:xfrm>
        </p:spPr>
        <p:txBody>
          <a:bodyPr/>
          <a:lstStyle/>
          <a:p>
            <a:endParaRPr lang="en-US"/>
          </a:p>
        </p:txBody>
      </p:sp>
      <p:sp>
        <p:nvSpPr>
          <p:cNvPr id="8" name="Slide Number Placeholder 22">
            <a:extLst>
              <a:ext uri="{FF2B5EF4-FFF2-40B4-BE49-F238E27FC236}">
                <a16:creationId xmlns:a16="http://schemas.microsoft.com/office/drawing/2014/main" id="{F68E15B2-A17E-4494-A5A4-A3E0BFA45538}"/>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3225082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740ED03-300F-408C-B4CC-2B7B63D7298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7"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B740ED03-300F-408C-B4CC-2B7B63D7298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85F3E58-06E7-4539-9D7B-743AFCC81A85}"/>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800" b="0" i="0" baseline="0">
              <a:latin typeface="Lato Light"/>
              <a:sym typeface="Lato Light"/>
            </a:endParaRPr>
          </a:p>
        </p:txBody>
      </p:sp>
      <p:pic>
        <p:nvPicPr>
          <p:cNvPr id="10" name="Picture 9">
            <a:extLst>
              <a:ext uri="{FF2B5EF4-FFF2-40B4-BE49-F238E27FC236}">
                <a16:creationId xmlns:a16="http://schemas.microsoft.com/office/drawing/2014/main" id="{6702C19C-4906-4CB3-9FD3-108C2E67350C}"/>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l="261" t="13836" r="-261" b="8129"/>
          <a:stretch/>
        </p:blipFill>
        <p:spPr>
          <a:xfrm>
            <a:off x="0" y="0"/>
            <a:ext cx="12223866" cy="6883400"/>
          </a:xfrm>
          <a:prstGeom prst="rect">
            <a:avLst/>
          </a:prstGeom>
        </p:spPr>
      </p:pic>
      <p:sp>
        <p:nvSpPr>
          <p:cNvPr id="8" name="Rectangle 7"/>
          <p:cNvSpPr/>
          <p:nvPr userDrawn="1"/>
        </p:nvSpPr>
        <p:spPr>
          <a:xfrm>
            <a:off x="-15934" y="3429000"/>
            <a:ext cx="12207933" cy="20116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F3B4A5-2B8E-45D4-A0C5-B8A653B59CF6}"/>
              </a:ext>
            </a:extLst>
          </p:cNvPr>
          <p:cNvSpPr>
            <a:spLocks noGrp="1"/>
          </p:cNvSpPr>
          <p:nvPr>
            <p:ph type="title"/>
          </p:nvPr>
        </p:nvSpPr>
        <p:spPr>
          <a:xfrm>
            <a:off x="661206" y="3733239"/>
            <a:ext cx="11185519" cy="1071683"/>
          </a:xfrm>
        </p:spPr>
        <p:txBody>
          <a:bodyPr anchor="b">
            <a:normAutofit/>
          </a:bodyPr>
          <a:lstStyle>
            <a:lvl1pPr>
              <a:defRPr sz="4800" b="0" i="0">
                <a:latin typeface="Lato Light" charset="0"/>
                <a:ea typeface="Lato Light" charset="0"/>
                <a:cs typeface="Lato Light" charset="0"/>
              </a:defRPr>
            </a:lvl1pPr>
          </a:lstStyle>
          <a:p>
            <a:r>
              <a:rPr lang="en-US"/>
              <a:t>Click to edit Master title style</a:t>
            </a:r>
          </a:p>
        </p:txBody>
      </p:sp>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73787"/>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7" name="Slide Number Placeholder 22">
            <a:extLst>
              <a:ext uri="{FF2B5EF4-FFF2-40B4-BE49-F238E27FC236}">
                <a16:creationId xmlns:a16="http://schemas.microsoft.com/office/drawing/2014/main" id="{6C015FA5-9A94-4180-8789-2B4A91D2776D}"/>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
        <p:nvSpPr>
          <p:cNvPr id="11" name="Rectangle 10">
            <a:extLst>
              <a:ext uri="{FF2B5EF4-FFF2-40B4-BE49-F238E27FC236}">
                <a16:creationId xmlns:a16="http://schemas.microsoft.com/office/drawing/2014/main" id="{F627B338-867F-4E8B-998F-B19D1B2668C8}"/>
              </a:ext>
            </a:extLst>
          </p:cNvPr>
          <p:cNvSpPr/>
          <p:nvPr userDrawn="1"/>
        </p:nvSpPr>
        <p:spPr>
          <a:xfrm>
            <a:off x="0" y="0"/>
            <a:ext cx="3045264"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B535D4E-785D-4726-B553-D17A08A51ECD}"/>
              </a:ext>
            </a:extLst>
          </p:cNvPr>
          <p:cNvSpPr/>
          <p:nvPr userDrawn="1"/>
        </p:nvSpPr>
        <p:spPr>
          <a:xfrm>
            <a:off x="9151489" y="0"/>
            <a:ext cx="3048514"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F80D131-3FD9-4E2C-BA9E-BB9CFA454D27}"/>
              </a:ext>
            </a:extLst>
          </p:cNvPr>
          <p:cNvSpPr/>
          <p:nvPr userDrawn="1"/>
        </p:nvSpPr>
        <p:spPr>
          <a:xfrm>
            <a:off x="3045265" y="0"/>
            <a:ext cx="3058028"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6CF145A-1CF2-456C-A8B9-2A5291567D9F}"/>
              </a:ext>
            </a:extLst>
          </p:cNvPr>
          <p:cNvSpPr/>
          <p:nvPr userDrawn="1"/>
        </p:nvSpPr>
        <p:spPr>
          <a:xfrm>
            <a:off x="6103293" y="0"/>
            <a:ext cx="3048196" cy="1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173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D8FEE2B-6246-461F-9A34-A9819499ADD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1"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1D8FEE2B-6246-461F-9A34-A9819499ADD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B744F7ED-6174-4E2B-A5A0-A37026427A2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800" b="0" i="0" baseline="0">
              <a:latin typeface="Lato Light"/>
              <a:sym typeface="Lato Light"/>
            </a:endParaRPr>
          </a:p>
        </p:txBody>
      </p:sp>
      <p:pic>
        <p:nvPicPr>
          <p:cNvPr id="13" name="Picture 12">
            <a:extLst>
              <a:ext uri="{FF2B5EF4-FFF2-40B4-BE49-F238E27FC236}">
                <a16:creationId xmlns:a16="http://schemas.microsoft.com/office/drawing/2014/main" id="{D997AA0D-DB42-40C9-8BF8-472F70AA9074}"/>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t="7727" b="8039"/>
          <a:stretch/>
        </p:blipFill>
        <p:spPr>
          <a:xfrm>
            <a:off x="0" y="-19540"/>
            <a:ext cx="12211878" cy="6877878"/>
          </a:xfrm>
          <a:prstGeom prst="rect">
            <a:avLst/>
          </a:prstGeom>
        </p:spPr>
      </p:pic>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242782"/>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8" name="Rectangle 7"/>
          <p:cNvSpPr/>
          <p:nvPr userDrawn="1"/>
        </p:nvSpPr>
        <p:spPr>
          <a:xfrm>
            <a:off x="12316" y="0"/>
            <a:ext cx="3059783" cy="1135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9159564" y="0"/>
            <a:ext cx="3048478" cy="113568"/>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72100" y="0"/>
            <a:ext cx="3058020" cy="1135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131882" y="0"/>
            <a:ext cx="3056258" cy="1135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22">
            <a:extLst>
              <a:ext uri="{FF2B5EF4-FFF2-40B4-BE49-F238E27FC236}">
                <a16:creationId xmlns:a16="http://schemas.microsoft.com/office/drawing/2014/main" id="{ED52D06C-877A-49E0-8254-3C13343B8651}"/>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
        <p:nvSpPr>
          <p:cNvPr id="15" name="Rectangle 14">
            <a:extLst>
              <a:ext uri="{FF2B5EF4-FFF2-40B4-BE49-F238E27FC236}">
                <a16:creationId xmlns:a16="http://schemas.microsoft.com/office/drawing/2014/main" id="{616D24AE-1B1F-4016-BE8D-2BF8BB1039AC}"/>
              </a:ext>
            </a:extLst>
          </p:cNvPr>
          <p:cNvSpPr/>
          <p:nvPr userDrawn="1"/>
        </p:nvSpPr>
        <p:spPr>
          <a:xfrm>
            <a:off x="-15934" y="3429000"/>
            <a:ext cx="12207933" cy="201167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9B87FDEE-831A-456D-9618-0E3A7E2D641C}"/>
              </a:ext>
            </a:extLst>
          </p:cNvPr>
          <p:cNvSpPr txBox="1">
            <a:spLocks/>
          </p:cNvSpPr>
          <p:nvPr userDrawn="1"/>
        </p:nvSpPr>
        <p:spPr>
          <a:xfrm>
            <a:off x="661206" y="3733239"/>
            <a:ext cx="11185519" cy="10716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0" i="0" kern="1200">
                <a:solidFill>
                  <a:schemeClr val="bg2"/>
                </a:solidFill>
                <a:latin typeface="Lato Light" charset="0"/>
                <a:ea typeface="Lato Light" charset="0"/>
                <a:cs typeface="Lato Light" charset="0"/>
              </a:defRPr>
            </a:lvl1pPr>
          </a:lstStyle>
          <a:p>
            <a:r>
              <a:rPr lang="en-US"/>
              <a:t>Click to edit Master title style</a:t>
            </a:r>
          </a:p>
        </p:txBody>
      </p:sp>
    </p:spTree>
    <p:extLst>
      <p:ext uri="{BB962C8B-B14F-4D97-AF65-F5344CB8AC3E}">
        <p14:creationId xmlns:p14="http://schemas.microsoft.com/office/powerpoint/2010/main" val="4274745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6A61EE-563B-498E-8784-6EB321A0A25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5"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1F6A61EE-563B-498E-8784-6EB321A0A25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70EA88A-73A0-4BD6-9D00-1809B40CBB5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800" b="0" i="0" baseline="0">
              <a:latin typeface="Lato Light"/>
              <a:sym typeface="Lato Light"/>
            </a:endParaRPr>
          </a:p>
        </p:txBody>
      </p:sp>
      <p:pic>
        <p:nvPicPr>
          <p:cNvPr id="10" name="Picture 9">
            <a:extLst>
              <a:ext uri="{FF2B5EF4-FFF2-40B4-BE49-F238E27FC236}">
                <a16:creationId xmlns:a16="http://schemas.microsoft.com/office/drawing/2014/main" id="{19A513BA-8418-4A14-B90E-B89C8785C416}"/>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t="1685" b="2016"/>
          <a:stretch/>
        </p:blipFill>
        <p:spPr>
          <a:xfrm>
            <a:off x="0" y="-1021080"/>
            <a:ext cx="12211878" cy="7839318"/>
          </a:xfrm>
          <a:prstGeom prst="rect">
            <a:avLst/>
          </a:prstGeom>
        </p:spPr>
      </p:pic>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96572"/>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8" name="Slide Number Placeholder 22">
            <a:extLst>
              <a:ext uri="{FF2B5EF4-FFF2-40B4-BE49-F238E27FC236}">
                <a16:creationId xmlns:a16="http://schemas.microsoft.com/office/drawing/2014/main" id="{D4047732-3F8A-4060-8C61-63FB6926093F}"/>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
        <p:nvSpPr>
          <p:cNvPr id="11" name="Rectangle 10">
            <a:extLst>
              <a:ext uri="{FF2B5EF4-FFF2-40B4-BE49-F238E27FC236}">
                <a16:creationId xmlns:a16="http://schemas.microsoft.com/office/drawing/2014/main" id="{9F31C493-ED18-400D-BFDE-B16320F9DD6A}"/>
              </a:ext>
            </a:extLst>
          </p:cNvPr>
          <p:cNvSpPr/>
          <p:nvPr userDrawn="1"/>
        </p:nvSpPr>
        <p:spPr>
          <a:xfrm>
            <a:off x="-15934" y="3429000"/>
            <a:ext cx="12207933" cy="201167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0B77FC6-2A2C-4C4C-9ECE-DB87BEE15F69}"/>
              </a:ext>
            </a:extLst>
          </p:cNvPr>
          <p:cNvSpPr txBox="1">
            <a:spLocks/>
          </p:cNvSpPr>
          <p:nvPr userDrawn="1"/>
        </p:nvSpPr>
        <p:spPr>
          <a:xfrm>
            <a:off x="661206" y="3733239"/>
            <a:ext cx="11185519" cy="10716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0" i="0" kern="1200">
                <a:solidFill>
                  <a:schemeClr val="bg2"/>
                </a:solidFill>
                <a:latin typeface="Lato Light" charset="0"/>
                <a:ea typeface="Lato Light" charset="0"/>
                <a:cs typeface="Lato Light" charset="0"/>
              </a:defRPr>
            </a:lvl1pPr>
          </a:lstStyle>
          <a:p>
            <a:r>
              <a:rPr lang="en-US"/>
              <a:t>Click to edit Master title style</a:t>
            </a:r>
          </a:p>
        </p:txBody>
      </p:sp>
    </p:spTree>
    <p:extLst>
      <p:ext uri="{BB962C8B-B14F-4D97-AF65-F5344CB8AC3E}">
        <p14:creationId xmlns:p14="http://schemas.microsoft.com/office/powerpoint/2010/main" val="1640314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6531BD5-4B13-4249-A0CD-39328D928B19}"/>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9"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A6531BD5-4B13-4249-A0CD-39328D928B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188ED3D-8FB8-414A-97A7-795A80F4AA4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800" b="0" i="0" baseline="0">
              <a:latin typeface="Lato Light"/>
              <a:sym typeface="Lato Light"/>
            </a:endParaRPr>
          </a:p>
        </p:txBody>
      </p:sp>
      <p:sp>
        <p:nvSpPr>
          <p:cNvPr id="7" name="Rectangle 6"/>
          <p:cNvSpPr/>
          <p:nvPr userDrawn="1"/>
        </p:nvSpPr>
        <p:spPr>
          <a:xfrm>
            <a:off x="0" y="-3319"/>
            <a:ext cx="12211878" cy="6781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50F3B4A5-2B8E-45D4-A0C5-B8A653B59CF6}"/>
              </a:ext>
            </a:extLst>
          </p:cNvPr>
          <p:cNvSpPr>
            <a:spLocks noGrp="1"/>
          </p:cNvSpPr>
          <p:nvPr>
            <p:ph type="title" hasCustomPrompt="1"/>
          </p:nvPr>
        </p:nvSpPr>
        <p:spPr>
          <a:xfrm>
            <a:off x="838200" y="2750896"/>
            <a:ext cx="10515600" cy="854558"/>
          </a:xfrm>
        </p:spPr>
        <p:txBody>
          <a:bodyPr anchor="b">
            <a:normAutofit/>
          </a:bodyPr>
          <a:lstStyle>
            <a:lvl1pPr>
              <a:defRPr sz="4800" b="0" i="0">
                <a:solidFill>
                  <a:schemeClr val="tx1"/>
                </a:solidFill>
                <a:latin typeface="Lato Light" charset="0"/>
                <a:ea typeface="Lato Light" charset="0"/>
                <a:cs typeface="Lato Light" charset="0"/>
              </a:defRPr>
            </a:lvl1pPr>
          </a:lstStyle>
          <a:p>
            <a:r>
              <a:rPr lang="en-US"/>
              <a:t>Printer Friendly Divider</a:t>
            </a:r>
          </a:p>
        </p:txBody>
      </p:sp>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96572"/>
            <a:ext cx="4114800" cy="365125"/>
          </a:xfrm>
          <a:prstGeom prst="rect">
            <a:avLst/>
          </a:prstGeom>
        </p:spPr>
        <p:txBody>
          <a:bodyPr/>
          <a:lstStyle>
            <a:lvl1pPr>
              <a:defRPr sz="1400">
                <a:solidFill>
                  <a:schemeClr val="tx1"/>
                </a:solidFill>
                <a:latin typeface="Lato" charset="0"/>
                <a:ea typeface="Lato" charset="0"/>
                <a:cs typeface="Lato" charset="0"/>
              </a:defRPr>
            </a:lvl1pPr>
          </a:lstStyle>
          <a:p>
            <a:endParaRPr lang="en-US"/>
          </a:p>
        </p:txBody>
      </p:sp>
      <p:sp>
        <p:nvSpPr>
          <p:cNvPr id="8" name="Slide Number Placeholder 22">
            <a:extLst>
              <a:ext uri="{FF2B5EF4-FFF2-40B4-BE49-F238E27FC236}">
                <a16:creationId xmlns:a16="http://schemas.microsoft.com/office/drawing/2014/main" id="{69BC8D62-39B1-4765-95F1-700230DECD2F}"/>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4110352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l="261" t="13836" r="-261" b="8129"/>
          <a:stretch/>
        </p:blipFill>
        <p:spPr>
          <a:xfrm>
            <a:off x="0" y="0"/>
            <a:ext cx="12223866" cy="6883400"/>
          </a:xfrm>
          <a:prstGeom prst="rect">
            <a:avLst/>
          </a:prstGeom>
        </p:spPr>
      </p:pic>
      <p:sp>
        <p:nvSpPr>
          <p:cNvPr id="4" name="Rectangle 3"/>
          <p:cNvSpPr/>
          <p:nvPr userDrawn="1"/>
        </p:nvSpPr>
        <p:spPr>
          <a:xfrm>
            <a:off x="0" y="0"/>
            <a:ext cx="12192000" cy="68834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F3B4A5-2B8E-45D4-A0C5-B8A653B59CF6}"/>
              </a:ext>
            </a:extLst>
          </p:cNvPr>
          <p:cNvSpPr>
            <a:spLocks noGrp="1"/>
          </p:cNvSpPr>
          <p:nvPr>
            <p:ph type="title"/>
          </p:nvPr>
        </p:nvSpPr>
        <p:spPr>
          <a:xfrm>
            <a:off x="838200" y="3441700"/>
            <a:ext cx="10515600" cy="854558"/>
          </a:xfrm>
        </p:spPr>
        <p:txBody>
          <a:bodyPr anchor="b">
            <a:normAutofit/>
          </a:bodyPr>
          <a:lstStyle>
            <a:lvl1pPr>
              <a:defRPr sz="4800" b="0" i="0">
                <a:solidFill>
                  <a:schemeClr val="bg2"/>
                </a:solidFill>
                <a:latin typeface="Lato Light" charset="0"/>
                <a:ea typeface="Lato Light" charset="0"/>
                <a:cs typeface="Lato Light" charset="0"/>
              </a:defRPr>
            </a:lvl1pPr>
          </a:lstStyle>
          <a:p>
            <a:r>
              <a:rPr lang="en-US"/>
              <a:t>Click to edit Master title style</a:t>
            </a:r>
          </a:p>
        </p:txBody>
      </p:sp>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96572"/>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7" name="Slide Number Placeholder 22">
            <a:extLst>
              <a:ext uri="{FF2B5EF4-FFF2-40B4-BE49-F238E27FC236}">
                <a16:creationId xmlns:a16="http://schemas.microsoft.com/office/drawing/2014/main" id="{C6950DCF-612D-4D66-9AF0-021B811DFD4F}"/>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Tree>
    <p:extLst>
      <p:ext uri="{BB962C8B-B14F-4D97-AF65-F5344CB8AC3E}">
        <p14:creationId xmlns:p14="http://schemas.microsoft.com/office/powerpoint/2010/main" val="2511966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t="7727" b="8039"/>
          <a:stretch/>
        </p:blipFill>
        <p:spPr>
          <a:xfrm>
            <a:off x="1" y="1"/>
            <a:ext cx="12211878" cy="6877878"/>
          </a:xfrm>
          <a:prstGeom prst="rect">
            <a:avLst/>
          </a:prstGeom>
        </p:spPr>
      </p:pic>
      <p:sp>
        <p:nvSpPr>
          <p:cNvPr id="4" name="Rectangle 3"/>
          <p:cNvSpPr/>
          <p:nvPr userDrawn="1"/>
        </p:nvSpPr>
        <p:spPr>
          <a:xfrm>
            <a:off x="-1" y="0"/>
            <a:ext cx="12192000" cy="68834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F3B4A5-2B8E-45D4-A0C5-B8A653B59CF6}"/>
              </a:ext>
            </a:extLst>
          </p:cNvPr>
          <p:cNvSpPr>
            <a:spLocks noGrp="1"/>
          </p:cNvSpPr>
          <p:nvPr>
            <p:ph type="title"/>
          </p:nvPr>
        </p:nvSpPr>
        <p:spPr>
          <a:xfrm>
            <a:off x="838200" y="3441700"/>
            <a:ext cx="10515600" cy="854558"/>
          </a:xfrm>
        </p:spPr>
        <p:txBody>
          <a:bodyPr anchor="b">
            <a:normAutofit/>
          </a:bodyPr>
          <a:lstStyle>
            <a:lvl1pPr>
              <a:defRPr sz="4800" b="0" i="0">
                <a:solidFill>
                  <a:schemeClr val="bg2"/>
                </a:solidFill>
                <a:latin typeface="Lato Light" charset="0"/>
                <a:ea typeface="Lato Light" charset="0"/>
                <a:cs typeface="Lato Light" charset="0"/>
              </a:defRPr>
            </a:lvl1pPr>
          </a:lstStyle>
          <a:p>
            <a:r>
              <a:rPr lang="en-US"/>
              <a:t>Click to edit Master title style</a:t>
            </a:r>
          </a:p>
        </p:txBody>
      </p:sp>
      <p:sp>
        <p:nvSpPr>
          <p:cNvPr id="5"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96572"/>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8" name="Slide Number Placeholder 22">
            <a:extLst>
              <a:ext uri="{FF2B5EF4-FFF2-40B4-BE49-F238E27FC236}">
                <a16:creationId xmlns:a16="http://schemas.microsoft.com/office/drawing/2014/main" id="{60C3DADA-9967-4919-A64F-FA8859FA0EAA}"/>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Tree>
    <p:extLst>
      <p:ext uri="{BB962C8B-B14F-4D97-AF65-F5344CB8AC3E}">
        <p14:creationId xmlns:p14="http://schemas.microsoft.com/office/powerpoint/2010/main" val="3678812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CCFC-7986-4E59-ADDB-1B1AE1DE9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0F915B-D4DE-481D-84EB-035202F4E78C}"/>
              </a:ext>
            </a:extLst>
          </p:cNvPr>
          <p:cNvSpPr>
            <a:spLocks noGrp="1"/>
          </p:cNvSpPr>
          <p:nvPr>
            <p:ph sz="half" idx="1"/>
          </p:nvPr>
        </p:nvSpPr>
        <p:spPr>
          <a:xfrm>
            <a:off x="298174" y="1299411"/>
            <a:ext cx="5721626" cy="4877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F02316-2A39-4B87-8D51-7DA09D327330}"/>
              </a:ext>
            </a:extLst>
          </p:cNvPr>
          <p:cNvSpPr>
            <a:spLocks noGrp="1"/>
          </p:cNvSpPr>
          <p:nvPr>
            <p:ph sz="half" idx="2"/>
          </p:nvPr>
        </p:nvSpPr>
        <p:spPr>
          <a:xfrm>
            <a:off x="6172199" y="1299411"/>
            <a:ext cx="5728447" cy="4877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873494A-BDE5-4F04-92BB-A9FDDA30D717}"/>
              </a:ext>
            </a:extLst>
          </p:cNvPr>
          <p:cNvSpPr>
            <a:spLocks noGrp="1"/>
          </p:cNvSpPr>
          <p:nvPr>
            <p:ph type="ftr" sz="quarter" idx="11"/>
          </p:nvPr>
        </p:nvSpPr>
        <p:spPr>
          <a:xfrm>
            <a:off x="298174" y="6339025"/>
            <a:ext cx="4114800" cy="365125"/>
          </a:xfrm>
          <a:prstGeom prst="rect">
            <a:avLst/>
          </a:prstGeom>
        </p:spPr>
        <p:txBody>
          <a:bodyPr/>
          <a:lstStyle>
            <a:lvl1pPr>
              <a:defRPr sz="1400">
                <a:latin typeface="Lato" charset="0"/>
                <a:ea typeface="Lato" charset="0"/>
                <a:cs typeface="Lato" charset="0"/>
              </a:defRPr>
            </a:lvl1pPr>
          </a:lstStyle>
          <a:p>
            <a:endParaRPr lang="en-US"/>
          </a:p>
        </p:txBody>
      </p:sp>
      <p:sp>
        <p:nvSpPr>
          <p:cNvPr id="8" name="Slide Number Placeholder 22">
            <a:extLst>
              <a:ext uri="{FF2B5EF4-FFF2-40B4-BE49-F238E27FC236}">
                <a16:creationId xmlns:a16="http://schemas.microsoft.com/office/drawing/2014/main" id="{DA7823AE-FF85-4359-9651-B1D5BCCEE110}"/>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4160558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D18FD33-DA92-4E1F-B4EE-32BE00AD0AB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3" name="think-cell Slide" r:id="rId5" imgW="360" imgH="360" progId="TCLayout.ActiveDocument.1">
                  <p:embed/>
                </p:oleObj>
              </mc:Choice>
              <mc:Fallback>
                <p:oleObj name="think-cell Slide" r:id="rId5" imgW="360" imgH="360" progId="TCLayout.ActiveDocument.1">
                  <p:embed/>
                  <p:pic>
                    <p:nvPicPr>
                      <p:cNvPr id="3" name="Object 2" hidden="1">
                        <a:extLst>
                          <a:ext uri="{FF2B5EF4-FFF2-40B4-BE49-F238E27FC236}">
                            <a16:creationId xmlns:a16="http://schemas.microsoft.com/office/drawing/2014/main" id="{4D18FD33-DA92-4E1F-B4EE-32BE00AD0AB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9CC321-44B3-46A6-B075-E39A1D91A7E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4" name="Footer Placeholder 3">
            <a:extLst>
              <a:ext uri="{FF2B5EF4-FFF2-40B4-BE49-F238E27FC236}">
                <a16:creationId xmlns:a16="http://schemas.microsoft.com/office/drawing/2014/main" id="{B283FD9F-1AF3-4E35-B92C-C292C299EA8E}"/>
              </a:ext>
            </a:extLst>
          </p:cNvPr>
          <p:cNvSpPr>
            <a:spLocks noGrp="1"/>
          </p:cNvSpPr>
          <p:nvPr>
            <p:ph type="ftr" sz="quarter" idx="11"/>
          </p:nvPr>
        </p:nvSpPr>
        <p:spPr>
          <a:xfrm>
            <a:off x="202096" y="6236911"/>
            <a:ext cx="4114800" cy="365125"/>
          </a:xfrm>
          <a:prstGeom prst="rect">
            <a:avLst/>
          </a:prstGeom>
        </p:spPr>
        <p:txBody>
          <a:bodyPr/>
          <a:lstStyle/>
          <a:p>
            <a:endParaRPr lang="en-US"/>
          </a:p>
        </p:txBody>
      </p:sp>
      <p:sp>
        <p:nvSpPr>
          <p:cNvPr id="6" name="Title 1">
            <a:extLst>
              <a:ext uri="{FF2B5EF4-FFF2-40B4-BE49-F238E27FC236}">
                <a16:creationId xmlns:a16="http://schemas.microsoft.com/office/drawing/2014/main" id="{A301BE42-CA53-4E41-8718-E842C1A60B1D}"/>
              </a:ext>
            </a:extLst>
          </p:cNvPr>
          <p:cNvSpPr>
            <a:spLocks noGrp="1"/>
          </p:cNvSpPr>
          <p:nvPr>
            <p:ph type="title"/>
          </p:nvPr>
        </p:nvSpPr>
        <p:spPr>
          <a:xfrm>
            <a:off x="202096" y="206099"/>
            <a:ext cx="10161104" cy="739161"/>
          </a:xfrm>
        </p:spPr>
        <p:txBody>
          <a:bodyPr/>
          <a:lstStyle>
            <a:lvl1pPr>
              <a:defRPr b="1" i="0">
                <a:latin typeface="Lato" charset="0"/>
                <a:ea typeface="Lato" charset="0"/>
                <a:cs typeface="Lato" charset="0"/>
              </a:defRPr>
            </a:lvl1pPr>
          </a:lstStyle>
          <a:p>
            <a:r>
              <a:rPr lang="en-US"/>
              <a:t>Click to edit Master title style</a:t>
            </a:r>
          </a:p>
        </p:txBody>
      </p:sp>
      <p:sp>
        <p:nvSpPr>
          <p:cNvPr id="7" name="Slide Number Placeholder 22">
            <a:extLst>
              <a:ext uri="{FF2B5EF4-FFF2-40B4-BE49-F238E27FC236}">
                <a16:creationId xmlns:a16="http://schemas.microsoft.com/office/drawing/2014/main" id="{AFACC0B7-7DF8-47B3-A4B4-DA209ACD7720}"/>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1290676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F8D254C-3E94-4184-8B95-CABDE21F42CB}"/>
              </a:ext>
            </a:extLst>
          </p:cNvPr>
          <p:cNvSpPr>
            <a:spLocks noGrp="1"/>
          </p:cNvSpPr>
          <p:nvPr>
            <p:ph type="ftr" sz="quarter" idx="11"/>
          </p:nvPr>
        </p:nvSpPr>
        <p:spPr>
          <a:xfrm>
            <a:off x="219635" y="6223466"/>
            <a:ext cx="4114800" cy="365125"/>
          </a:xfrm>
          <a:prstGeom prst="rect">
            <a:avLst/>
          </a:prstGeom>
        </p:spPr>
        <p:txBody>
          <a:bodyPr/>
          <a:lstStyle/>
          <a:p>
            <a:endParaRPr lang="en-US"/>
          </a:p>
        </p:txBody>
      </p:sp>
      <p:sp>
        <p:nvSpPr>
          <p:cNvPr id="5" name="Slide Number Placeholder 22">
            <a:extLst>
              <a:ext uri="{FF2B5EF4-FFF2-40B4-BE49-F238E27FC236}">
                <a16:creationId xmlns:a16="http://schemas.microsoft.com/office/drawing/2014/main" id="{D8985015-0586-469E-8064-F049F30E054F}"/>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pPr/>
              <a:t>‹#›</a:t>
            </a:fld>
            <a:endParaRPr lang="en-US"/>
          </a:p>
        </p:txBody>
      </p:sp>
    </p:spTree>
    <p:extLst>
      <p:ext uri="{BB962C8B-B14F-4D97-AF65-F5344CB8AC3E}">
        <p14:creationId xmlns:p14="http://schemas.microsoft.com/office/powerpoint/2010/main" val="1015117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6A61EE-563B-498E-8784-6EB321A0A25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97" name="think-cell Slide" r:id="rId5" imgW="360" imgH="360" progId="TCLayout.ActiveDocument.1">
                  <p:embed/>
                </p:oleObj>
              </mc:Choice>
              <mc:Fallback>
                <p:oleObj name="think-cell Slide" r:id="rId5" imgW="360" imgH="360" progId="TCLayout.ActiveDocument.1">
                  <p:embed/>
                  <p:pic>
                    <p:nvPicPr>
                      <p:cNvPr id="4" name="Object 3" hidden="1">
                        <a:extLst>
                          <a:ext uri="{FF2B5EF4-FFF2-40B4-BE49-F238E27FC236}">
                            <a16:creationId xmlns:a16="http://schemas.microsoft.com/office/drawing/2014/main" id="{1F6A61EE-563B-498E-8784-6EB321A0A25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70EA88A-73A0-4BD6-9D00-1809B40CBB5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800" b="0" i="0" baseline="0">
              <a:latin typeface="Lato Light"/>
              <a:sym typeface="Lato Light"/>
            </a:endParaRPr>
          </a:p>
        </p:txBody>
      </p:sp>
      <p:pic>
        <p:nvPicPr>
          <p:cNvPr id="9" name="Picture 8">
            <a:extLst>
              <a:ext uri="{FF2B5EF4-FFF2-40B4-BE49-F238E27FC236}">
                <a16:creationId xmlns:a16="http://schemas.microsoft.com/office/drawing/2014/main" id="{19A513BA-8418-4A14-B90E-B89C8785C416}"/>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829" y="3"/>
            <a:ext cx="12211878" cy="6613046"/>
          </a:xfrm>
          <a:prstGeom prst="rect">
            <a:avLst/>
          </a:prstGeom>
        </p:spPr>
      </p:pic>
      <p:sp>
        <p:nvSpPr>
          <p:cNvPr id="12" name="Footer Placeholder 4">
            <a:extLst>
              <a:ext uri="{FF2B5EF4-FFF2-40B4-BE49-F238E27FC236}">
                <a16:creationId xmlns:a16="http://schemas.microsoft.com/office/drawing/2014/main" id="{1B8CC786-CB1C-42B8-8388-911FDE449FFC}"/>
              </a:ext>
            </a:extLst>
          </p:cNvPr>
          <p:cNvSpPr>
            <a:spLocks noGrp="1"/>
          </p:cNvSpPr>
          <p:nvPr>
            <p:ph type="ftr" sz="quarter" idx="11"/>
          </p:nvPr>
        </p:nvSpPr>
        <p:spPr>
          <a:xfrm>
            <a:off x="838200" y="6196572"/>
            <a:ext cx="4114800" cy="365125"/>
          </a:xfrm>
          <a:prstGeom prst="rect">
            <a:avLst/>
          </a:prstGeom>
        </p:spPr>
        <p:txBody>
          <a:bodyPr/>
          <a:lstStyle>
            <a:lvl1pPr>
              <a:defRPr sz="1400">
                <a:solidFill>
                  <a:schemeClr val="bg2"/>
                </a:solidFill>
                <a:latin typeface="Lato" charset="0"/>
                <a:ea typeface="Lato" charset="0"/>
                <a:cs typeface="Lato" charset="0"/>
              </a:defRPr>
            </a:lvl1pPr>
          </a:lstStyle>
          <a:p>
            <a:endParaRPr lang="en-US"/>
          </a:p>
        </p:txBody>
      </p:sp>
      <p:sp>
        <p:nvSpPr>
          <p:cNvPr id="13" name="Slide Number Placeholder 22">
            <a:extLst>
              <a:ext uri="{FF2B5EF4-FFF2-40B4-BE49-F238E27FC236}">
                <a16:creationId xmlns:a16="http://schemas.microsoft.com/office/drawing/2014/main" id="{D4047732-3F8A-4060-8C61-63FB6926093F}"/>
              </a:ext>
            </a:extLst>
          </p:cNvPr>
          <p:cNvSpPr txBox="1">
            <a:spLocks/>
          </p:cNvSpPr>
          <p:nvPr userDrawn="1"/>
        </p:nvSpPr>
        <p:spPr>
          <a:xfrm>
            <a:off x="9396692" y="645311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Lato" charset="0"/>
                <a:ea typeface="Lato" charset="0"/>
                <a:cs typeface="Lato"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2D32D2-A590-8342-AE9D-8313741CD0AC}" type="slidenum">
              <a:rPr lang="en-US" smtClean="0">
                <a:solidFill>
                  <a:schemeClr val="bg2"/>
                </a:solidFill>
              </a:rPr>
              <a:pPr/>
              <a:t>‹#›</a:t>
            </a:fld>
            <a:endParaRPr lang="en-US">
              <a:solidFill>
                <a:schemeClr val="bg2"/>
              </a:solidFill>
            </a:endParaRPr>
          </a:p>
        </p:txBody>
      </p:sp>
      <p:sp>
        <p:nvSpPr>
          <p:cNvPr id="14" name="Rectangle 13">
            <a:extLst>
              <a:ext uri="{FF2B5EF4-FFF2-40B4-BE49-F238E27FC236}">
                <a16:creationId xmlns:a16="http://schemas.microsoft.com/office/drawing/2014/main" id="{9F31C493-ED18-400D-BFDE-B16320F9DD6A}"/>
              </a:ext>
            </a:extLst>
          </p:cNvPr>
          <p:cNvSpPr/>
          <p:nvPr userDrawn="1"/>
        </p:nvSpPr>
        <p:spPr>
          <a:xfrm>
            <a:off x="0" y="4040372"/>
            <a:ext cx="12211049" cy="281762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794706" y="4638220"/>
            <a:ext cx="9973586" cy="703965"/>
          </a:xfrm>
        </p:spPr>
        <p:txBody>
          <a:bodyPr>
            <a:noAutofit/>
          </a:bodyPr>
          <a:lstStyle>
            <a:lvl1pPr>
              <a:defRPr sz="4800" b="0" i="0">
                <a:latin typeface="Avenir Light" charset="0"/>
                <a:ea typeface="Avenir Light" charset="0"/>
                <a:cs typeface="Avenir Light" charset="0"/>
              </a:defRPr>
            </a:lvl1pPr>
          </a:lstStyle>
          <a:p>
            <a:r>
              <a:rPr lang="en-US"/>
              <a:t>Click to edit Master title style</a:t>
            </a:r>
          </a:p>
        </p:txBody>
      </p:sp>
    </p:spTree>
    <p:extLst>
      <p:ext uri="{BB962C8B-B14F-4D97-AF65-F5344CB8AC3E}">
        <p14:creationId xmlns:p14="http://schemas.microsoft.com/office/powerpoint/2010/main" val="2074624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emf"/><Relationship Id="rId3" Type="http://schemas.openxmlformats.org/officeDocument/2006/relationships/slideLayout" Target="../slideLayouts/slideLayout3.xml"/><Relationship Id="rId21" Type="http://schemas.openxmlformats.org/officeDocument/2006/relationships/vmlDrawing" Target="../drawings/vmlDrawing1.v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1.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0E4E2C7-71BA-420B-AD59-792290C7A988}"/>
              </a:ext>
            </a:extLst>
          </p:cNvPr>
          <p:cNvGraphicFramePr>
            <a:graphicFrameLocks noChangeAspect="1"/>
          </p:cNvGraphicFramePr>
          <p:nvPr userDrawn="1">
            <p:custDataLst>
              <p:tags r:id="rId2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7" name="think-cell Slide" r:id="rId24" imgW="360" imgH="360" progId="TCLayout.ActiveDocument.1">
                  <p:embed/>
                </p:oleObj>
              </mc:Choice>
              <mc:Fallback>
                <p:oleObj name="think-cell Slide" r:id="rId24" imgW="360" imgH="360" progId="TCLayout.ActiveDocument.1">
                  <p:embed/>
                  <p:pic>
                    <p:nvPicPr>
                      <p:cNvPr id="7" name="Object 6" hidden="1">
                        <a:extLst>
                          <a:ext uri="{FF2B5EF4-FFF2-40B4-BE49-F238E27FC236}">
                            <a16:creationId xmlns:a16="http://schemas.microsoft.com/office/drawing/2014/main" id="{30E4E2C7-71BA-420B-AD59-792290C7A988}"/>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3CFC825-6552-46DE-962E-B019F7CD8DA6}"/>
              </a:ext>
            </a:extLst>
          </p:cNvPr>
          <p:cNvSpPr/>
          <p:nvPr userDrawn="1">
            <p:custDataLst>
              <p:tags r:id="rId2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2400" b="1" i="0" baseline="0">
              <a:latin typeface="Lato"/>
              <a:sym typeface="Lato"/>
            </a:endParaRPr>
          </a:p>
        </p:txBody>
      </p:sp>
      <p:sp>
        <p:nvSpPr>
          <p:cNvPr id="4" name="Rectangle 3"/>
          <p:cNvSpPr/>
          <p:nvPr userDrawn="1"/>
        </p:nvSpPr>
        <p:spPr>
          <a:xfrm>
            <a:off x="0" y="0"/>
            <a:ext cx="12192000" cy="108861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000"/>
          </a:p>
        </p:txBody>
      </p:sp>
      <p:sp>
        <p:nvSpPr>
          <p:cNvPr id="2" name="Title Placeholder 1">
            <a:extLst>
              <a:ext uri="{FF2B5EF4-FFF2-40B4-BE49-F238E27FC236}">
                <a16:creationId xmlns:a16="http://schemas.microsoft.com/office/drawing/2014/main" id="{69C1C5CA-EB50-4A03-B338-FB8D9E6DBF82}"/>
              </a:ext>
            </a:extLst>
          </p:cNvPr>
          <p:cNvSpPr>
            <a:spLocks noGrp="1"/>
          </p:cNvSpPr>
          <p:nvPr>
            <p:ph type="title"/>
          </p:nvPr>
        </p:nvSpPr>
        <p:spPr>
          <a:xfrm>
            <a:off x="298174" y="250821"/>
            <a:ext cx="9973586" cy="70396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073979-1E77-4EB5-A8FB-5DBC465599A9}"/>
              </a:ext>
            </a:extLst>
          </p:cNvPr>
          <p:cNvSpPr>
            <a:spLocks noGrp="1"/>
          </p:cNvSpPr>
          <p:nvPr>
            <p:ph type="body" idx="1"/>
          </p:nvPr>
        </p:nvSpPr>
        <p:spPr>
          <a:xfrm>
            <a:off x="298173" y="1282793"/>
            <a:ext cx="11389001" cy="4699996"/>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flipH="1">
            <a:off x="10469879" y="0"/>
            <a:ext cx="1731644" cy="1088619"/>
          </a:xfrm>
          <a:prstGeom prst="rect">
            <a:avLst/>
          </a:prstGeom>
        </p:spPr>
      </p:pic>
      <p:pic>
        <p:nvPicPr>
          <p:cNvPr id="9" name="Picture 8"/>
          <p:cNvPicPr>
            <a:picLocks noChangeAspect="1"/>
          </p:cNvPicPr>
          <p:nvPr userDrawn="1"/>
        </p:nvPicPr>
        <p:blipFill>
          <a:blip r:embed="rId27" cstate="screen">
            <a:extLst>
              <a:ext uri="{28A0092B-C50C-407E-A947-70E740481C1C}">
                <a14:useLocalDpi xmlns:a14="http://schemas.microsoft.com/office/drawing/2010/main" val="0"/>
              </a:ext>
            </a:extLst>
          </a:blip>
          <a:stretch>
            <a:fillRect/>
          </a:stretch>
        </p:blipFill>
        <p:spPr>
          <a:xfrm>
            <a:off x="10882432" y="55344"/>
            <a:ext cx="1319092" cy="939688"/>
          </a:xfrm>
          <a:prstGeom prst="rect">
            <a:avLst/>
          </a:prstGeom>
        </p:spPr>
      </p:pic>
      <p:sp>
        <p:nvSpPr>
          <p:cNvPr id="14" name="Rectangle 13"/>
          <p:cNvSpPr/>
          <p:nvPr userDrawn="1"/>
        </p:nvSpPr>
        <p:spPr>
          <a:xfrm>
            <a:off x="-3726" y="6769508"/>
            <a:ext cx="3059783" cy="1135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143522" y="6769508"/>
            <a:ext cx="3048478" cy="113568"/>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056058" y="6769508"/>
            <a:ext cx="3058020" cy="1135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115840" y="6769508"/>
            <a:ext cx="3056258" cy="1135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3"/>
          </p:nvPr>
        </p:nvSpPr>
        <p:spPr>
          <a:xfrm>
            <a:off x="298173" y="6424616"/>
            <a:ext cx="2166731" cy="365125"/>
          </a:xfrm>
          <a:prstGeom prst="rect">
            <a:avLst/>
          </a:prstGeom>
        </p:spPr>
        <p:txBody>
          <a:bodyPr vert="horz" lIns="91440" tIns="45720" rIns="91440" bIns="45720" rtlCol="0" anchor="ctr"/>
          <a:lstStyle>
            <a:lvl1pPr algn="l">
              <a:defRPr sz="1400">
                <a:solidFill>
                  <a:schemeClr val="tx1">
                    <a:tint val="75000"/>
                  </a:schemeClr>
                </a:solidFill>
                <a:latin typeface="Lato" charset="0"/>
                <a:ea typeface="Lato" charset="0"/>
                <a:cs typeface="Lato" charset="0"/>
              </a:defRPr>
            </a:lvl1pPr>
          </a:lstStyle>
          <a:p>
            <a:endParaRPr lang="en-US"/>
          </a:p>
        </p:txBody>
      </p:sp>
      <p:sp>
        <p:nvSpPr>
          <p:cNvPr id="23" name="Slide Number Placeholder 22"/>
          <p:cNvSpPr>
            <a:spLocks noGrp="1"/>
          </p:cNvSpPr>
          <p:nvPr>
            <p:ph type="sldNum" sz="quarter" idx="4"/>
          </p:nvPr>
        </p:nvSpPr>
        <p:spPr>
          <a:xfrm>
            <a:off x="9396692" y="6453112"/>
            <a:ext cx="2743200" cy="365125"/>
          </a:xfrm>
          <a:prstGeom prst="rect">
            <a:avLst/>
          </a:prstGeom>
        </p:spPr>
        <p:txBody>
          <a:bodyPr vert="horz" lIns="91440" tIns="45720" rIns="91440" bIns="45720" rtlCol="0" anchor="ctr"/>
          <a:lstStyle>
            <a:lvl1pPr algn="r">
              <a:defRPr sz="1400">
                <a:solidFill>
                  <a:schemeClr val="tx1">
                    <a:tint val="75000"/>
                  </a:schemeClr>
                </a:solidFill>
                <a:latin typeface="Lato" charset="0"/>
                <a:ea typeface="Lato" charset="0"/>
                <a:cs typeface="Lato" charset="0"/>
              </a:defRPr>
            </a:lvl1pPr>
          </a:lstStyle>
          <a:p>
            <a:fld id="{C52D32D2-A590-8342-AE9D-8313741CD0AC}" type="slidenum">
              <a:rPr lang="en-US" smtClean="0"/>
              <a:pPr/>
              <a:t>‹#›</a:t>
            </a:fld>
            <a:endParaRPr lang="en-US"/>
          </a:p>
        </p:txBody>
      </p:sp>
      <p:sp>
        <p:nvSpPr>
          <p:cNvPr id="18" name="Rectangle 17">
            <a:extLst>
              <a:ext uri="{FF2B5EF4-FFF2-40B4-BE49-F238E27FC236}">
                <a16:creationId xmlns:a16="http://schemas.microsoft.com/office/drawing/2014/main" id="{3CF8046B-4C4C-4707-AE2C-06119F0BD069}"/>
              </a:ext>
            </a:extLst>
          </p:cNvPr>
          <p:cNvSpPr/>
          <p:nvPr userDrawn="1"/>
        </p:nvSpPr>
        <p:spPr>
          <a:xfrm>
            <a:off x="-8003" y="1029248"/>
            <a:ext cx="3045264" cy="114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369441-C97C-443B-B932-AEA78F606859}"/>
              </a:ext>
            </a:extLst>
          </p:cNvPr>
          <p:cNvSpPr/>
          <p:nvPr userDrawn="1"/>
        </p:nvSpPr>
        <p:spPr>
          <a:xfrm>
            <a:off x="9143486" y="1029248"/>
            <a:ext cx="3048514"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865ABF8-43D2-4C95-8CD8-7DA50851127D}"/>
              </a:ext>
            </a:extLst>
          </p:cNvPr>
          <p:cNvSpPr/>
          <p:nvPr userDrawn="1"/>
        </p:nvSpPr>
        <p:spPr>
          <a:xfrm>
            <a:off x="3037262" y="1029248"/>
            <a:ext cx="3058028" cy="1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F3A42D3-A9B9-4257-9531-118DFF7CA21B}"/>
              </a:ext>
            </a:extLst>
          </p:cNvPr>
          <p:cNvSpPr/>
          <p:nvPr userDrawn="1"/>
        </p:nvSpPr>
        <p:spPr>
          <a:xfrm>
            <a:off x="6095290" y="1029248"/>
            <a:ext cx="3048196" cy="1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92646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dt="0"/>
  <p:txStyles>
    <p:titleStyle>
      <a:lvl1pPr algn="l" defTabSz="914400" rtl="0" eaLnBrk="1" latinLnBrk="0" hangingPunct="1">
        <a:lnSpc>
          <a:spcPct val="90000"/>
        </a:lnSpc>
        <a:spcBef>
          <a:spcPct val="0"/>
        </a:spcBef>
        <a:buNone/>
        <a:defRPr sz="2400" b="1" i="0" kern="1200">
          <a:solidFill>
            <a:schemeClr val="bg2"/>
          </a:solidFill>
          <a:latin typeface="Lato" charset="0"/>
          <a:ea typeface="Lato" charset="0"/>
          <a:cs typeface="Lato"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Lato Light" charset="0"/>
          <a:ea typeface="Lato Light" charset="0"/>
          <a:cs typeface="Lato Light" charset="0"/>
        </a:defRPr>
      </a:lvl1pPr>
      <a:lvl2pPr marL="579438"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Light" charset="0"/>
          <a:ea typeface="Lato Light" charset="0"/>
          <a:cs typeface="Lato Light" charset="0"/>
        </a:defRPr>
      </a:lvl2pPr>
      <a:lvl3pPr marL="1036638"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Light" charset="0"/>
          <a:ea typeface="Lato Light" charset="0"/>
          <a:cs typeface="Lato Light" charset="0"/>
        </a:defRPr>
      </a:lvl3pPr>
      <a:lvl4pPr marL="13716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Light" charset="0"/>
          <a:ea typeface="Lato Light" charset="0"/>
          <a:cs typeface="Lato Light" charset="0"/>
        </a:defRPr>
      </a:lvl4pPr>
      <a:lvl5pPr marL="1828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Light" charset="0"/>
          <a:ea typeface="Lato Light" charset="0"/>
          <a:cs typeface="Lato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vmlDrawing" Target="../drawings/vmlDrawing17.vml"/><Relationship Id="rId6" Type="http://schemas.openxmlformats.org/officeDocument/2006/relationships/image" Target="../media/image17.emf"/><Relationship Id="rId5" Type="http://schemas.openxmlformats.org/officeDocument/2006/relationships/oleObject" Target="../embeddings/oleObject17.bin"/><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8.png"/><Relationship Id="rId2" Type="http://schemas.openxmlformats.org/officeDocument/2006/relationships/tags" Target="../tags/tag36.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5.xml"/><Relationship Id="rId7" Type="http://schemas.openxmlformats.org/officeDocument/2006/relationships/image" Target="../media/image19.png"/><Relationship Id="rId2" Type="http://schemas.openxmlformats.org/officeDocument/2006/relationships/tags" Target="../tags/tag37.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notesSlide" Target="../notesSlides/notesSlide3.xml"/><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2.png"/><Relationship Id="rId2" Type="http://schemas.openxmlformats.org/officeDocument/2006/relationships/tags" Target="../tags/tag38.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3.png"/><Relationship Id="rId2" Type="http://schemas.openxmlformats.org/officeDocument/2006/relationships/tags" Target="../tags/tag39.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hyperlink" Target="mailto:rcobb@blytheco.com"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hyperlink" Target="http://www.blythec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8817347-2D57-4260-9E05-44193F706E6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1" name="think-cell Slide" r:id="rId5" imgW="351" imgH="351" progId="TCLayout.ActiveDocument.1">
                  <p:embed/>
                </p:oleObj>
              </mc:Choice>
              <mc:Fallback>
                <p:oleObj name="think-cell Slide" r:id="rId5" imgW="351" imgH="351" progId="TCLayout.ActiveDocument.1">
                  <p:embed/>
                  <p:pic>
                    <p:nvPicPr>
                      <p:cNvPr id="6" name="Object 5" hidden="1">
                        <a:extLst>
                          <a:ext uri="{FF2B5EF4-FFF2-40B4-BE49-F238E27FC236}">
                            <a16:creationId xmlns:a16="http://schemas.microsoft.com/office/drawing/2014/main" id="{98817347-2D57-4260-9E05-44193F706E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5A0ADE4-A898-4680-8D2D-F7752824E1E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US" sz="4000" b="0" i="0" u="none" strike="noStrike" kern="1200" cap="none" spc="0" normalizeH="0" baseline="0" noProof="0">
              <a:ln>
                <a:noFill/>
              </a:ln>
              <a:solidFill>
                <a:srgbClr val="E6E9EC"/>
              </a:solidFill>
              <a:effectLst/>
              <a:uLnTx/>
              <a:uFillTx/>
              <a:latin typeface="Lato Light"/>
              <a:ea typeface="+mn-ea"/>
              <a:cs typeface="+mn-cs"/>
              <a:sym typeface="Lato Light"/>
            </a:endParaRPr>
          </a:p>
        </p:txBody>
      </p:sp>
      <p:sp>
        <p:nvSpPr>
          <p:cNvPr id="2" name="Title 1"/>
          <p:cNvSpPr>
            <a:spLocks noGrp="1"/>
          </p:cNvSpPr>
          <p:nvPr>
            <p:ph type="ctrTitle"/>
          </p:nvPr>
        </p:nvSpPr>
        <p:spPr/>
        <p:txBody>
          <a:bodyPr>
            <a:normAutofit/>
          </a:bodyPr>
          <a:lstStyle/>
          <a:p>
            <a:r>
              <a:rPr lang="en-US" b="0" dirty="0">
                <a:latin typeface="Avenir Light" charset="0"/>
              </a:rPr>
              <a:t>RMNSUG</a:t>
            </a:r>
          </a:p>
        </p:txBody>
      </p:sp>
      <p:sp>
        <p:nvSpPr>
          <p:cNvPr id="3" name="Subtitle 2"/>
          <p:cNvSpPr>
            <a:spLocks noGrp="1"/>
          </p:cNvSpPr>
          <p:nvPr>
            <p:ph type="subTitle" idx="1"/>
          </p:nvPr>
        </p:nvSpPr>
        <p:spPr/>
        <p:txBody>
          <a:bodyPr>
            <a:normAutofit/>
          </a:bodyPr>
          <a:lstStyle/>
          <a:p>
            <a:r>
              <a:rPr lang="en-US" sz="2800" dirty="0">
                <a:latin typeface="Avenir Book" charset="0"/>
              </a:rPr>
              <a:t>NetSuite Saved Search Tips &amp; Tricks</a:t>
            </a:r>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FFFF"/>
                </a:solidFill>
              </a:rPr>
              <a:t>November 11th, 2020</a:t>
            </a:r>
            <a:endParaRPr kumimoji="0" lang="en-US" sz="1400" b="0" i="0" u="none" strike="noStrike" kern="1200" cap="none" spc="0" normalizeH="0" baseline="0" noProof="0" dirty="0">
              <a:ln>
                <a:noFill/>
              </a:ln>
              <a:solidFill>
                <a:srgbClr val="FFFFFF"/>
              </a:solidFill>
              <a:effectLst/>
              <a:uLnTx/>
              <a:uFillTx/>
              <a:latin typeface="Lato" charset="0"/>
            </a:endParaRPr>
          </a:p>
        </p:txBody>
      </p:sp>
    </p:spTree>
    <p:extLst>
      <p:ext uri="{BB962C8B-B14F-4D97-AF65-F5344CB8AC3E}">
        <p14:creationId xmlns:p14="http://schemas.microsoft.com/office/powerpoint/2010/main" val="168376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2B8C22-A748-4B0C-9307-7FA15F55EE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8" name="think-cell Slide" r:id="rId5" imgW="360" imgH="360" progId="TCLayout.ActiveDocument.1">
                  <p:embed/>
                </p:oleObj>
              </mc:Choice>
              <mc:Fallback>
                <p:oleObj name="think-cell Slide" r:id="rId5" imgW="360" imgH="360" progId="TCLayout.ActiveDocument.1">
                  <p:embed/>
                  <p:pic>
                    <p:nvPicPr>
                      <p:cNvPr id="2" name="Object 1" hidden="1">
                        <a:extLst>
                          <a:ext uri="{FF2B5EF4-FFF2-40B4-BE49-F238E27FC236}">
                            <a16:creationId xmlns:a16="http://schemas.microsoft.com/office/drawing/2014/main" id="{692B8C22-A748-4B0C-9307-7FA15F55EE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Content Placeholder 3"/>
          <p:cNvSpPr>
            <a:spLocks noGrp="1"/>
          </p:cNvSpPr>
          <p:nvPr>
            <p:ph idx="1"/>
          </p:nvPr>
        </p:nvSpPr>
        <p:spPr>
          <a:xfrm>
            <a:off x="743735" y="1184366"/>
            <a:ext cx="10704530" cy="5673635"/>
          </a:xfrm>
        </p:spPr>
        <p:txBody>
          <a:bodyPr/>
          <a:lstStyle/>
          <a:p>
            <a:pPr lvl="1"/>
            <a:endParaRPr lang="en-US" sz="2000" dirty="0">
              <a:latin typeface="Lato"/>
            </a:endParaRPr>
          </a:p>
          <a:p>
            <a:pPr lvl="1">
              <a:spcBef>
                <a:spcPts val="0"/>
              </a:spcBef>
              <a:spcAft>
                <a:spcPts val="1800"/>
              </a:spcAft>
            </a:pPr>
            <a:r>
              <a:rPr lang="en-US" sz="2800" dirty="0">
                <a:latin typeface="Lato"/>
              </a:rPr>
              <a:t>You have some familiarity with creating/modifying saved searches</a:t>
            </a:r>
          </a:p>
          <a:p>
            <a:pPr lvl="1">
              <a:spcBef>
                <a:spcPts val="0"/>
              </a:spcBef>
              <a:spcAft>
                <a:spcPts val="1800"/>
              </a:spcAft>
            </a:pPr>
            <a:r>
              <a:rPr lang="en-US" sz="2800" dirty="0">
                <a:latin typeface="Lato"/>
              </a:rPr>
              <a:t>You will be able to download copies of this slide show and Tips &amp; Tricks document with samples and details from RMNSUG </a:t>
            </a:r>
          </a:p>
          <a:p>
            <a:pPr lvl="1">
              <a:spcBef>
                <a:spcPts val="0"/>
              </a:spcBef>
              <a:spcAft>
                <a:spcPts val="1800"/>
              </a:spcAft>
            </a:pPr>
            <a:r>
              <a:rPr lang="en-US" sz="2800" dirty="0">
                <a:latin typeface="Lato"/>
              </a:rPr>
              <a:t>For today, I want to show you that cool tools and capabilities exist so you can start dreaming of how to incorporate them into your own searches (no test at the end of the session </a:t>
            </a:r>
            <a:r>
              <a:rPr lang="en-US" sz="2800" dirty="0">
                <a:latin typeface="Lato"/>
                <a:sym typeface="Wingdings" panose="05000000000000000000" pitchFamily="2" charset="2"/>
              </a:rPr>
              <a:t>)</a:t>
            </a:r>
            <a:endParaRPr lang="en-US" sz="2800" dirty="0">
              <a:latin typeface="Lato"/>
            </a:endParaRPr>
          </a:p>
          <a:p>
            <a:pPr lvl="1">
              <a:spcBef>
                <a:spcPts val="0"/>
              </a:spcBef>
              <a:spcAft>
                <a:spcPts val="1800"/>
              </a:spcAft>
            </a:pPr>
            <a:r>
              <a:rPr lang="en-US" sz="2800" dirty="0">
                <a:latin typeface="Lato"/>
              </a:rPr>
              <a:t>Feel free to reach out if you have questions after today’s session</a:t>
            </a:r>
          </a:p>
          <a:p>
            <a:pPr lvl="1">
              <a:spcBef>
                <a:spcPts val="0"/>
              </a:spcBef>
              <a:spcAft>
                <a:spcPts val="1800"/>
              </a:spcAft>
            </a:pPr>
            <a:r>
              <a:rPr lang="en-US" sz="2800" dirty="0">
                <a:latin typeface="Lato"/>
              </a:rPr>
              <a:t>Cory had two hours for his session; I only have 15 minutes, so let’s get started! </a:t>
            </a:r>
            <a:r>
              <a:rPr lang="en-US" sz="2800" dirty="0">
                <a:latin typeface="Lato"/>
                <a:sym typeface="Wingdings" panose="05000000000000000000" pitchFamily="2" charset="2"/>
              </a:rPr>
              <a:t> </a:t>
            </a:r>
            <a:endParaRPr lang="en-US" sz="2800" dirty="0">
              <a:latin typeface="Lato"/>
            </a:endParaRPr>
          </a:p>
          <a:p>
            <a:pPr marL="350838" lvl="1" indent="0">
              <a:spcBef>
                <a:spcPts val="0"/>
              </a:spcBef>
              <a:spcAft>
                <a:spcPts val="1800"/>
              </a:spcAft>
              <a:buNone/>
            </a:pPr>
            <a:endParaRPr lang="en-US" sz="2800" dirty="0">
              <a:latin typeface="Lato"/>
            </a:endParaRPr>
          </a:p>
          <a:p>
            <a:pPr lvl="1">
              <a:spcBef>
                <a:spcPts val="0"/>
              </a:spcBef>
            </a:pPr>
            <a:endParaRPr lang="en-US" sz="2800" dirty="0">
              <a:latin typeface="Lato"/>
            </a:endParaRPr>
          </a:p>
          <a:p>
            <a:pPr lvl="1">
              <a:spcBef>
                <a:spcPts val="0"/>
              </a:spcBef>
            </a:pPr>
            <a:endParaRPr lang="en-US" sz="28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3"/>
            <a:endParaRPr lang="en-US" sz="2000" dirty="0"/>
          </a:p>
          <a:p>
            <a:pPr lvl="4"/>
            <a:endParaRPr lang="en-US" sz="2000" dirty="0"/>
          </a:p>
          <a:p>
            <a:pPr lvl="4"/>
            <a:endParaRPr lang="en-US" sz="2000" dirty="0"/>
          </a:p>
          <a:p>
            <a:pPr marL="1143000" lvl="3" indent="0">
              <a:buNone/>
            </a:pPr>
            <a:endParaRPr lang="en-US" sz="1800" dirty="0"/>
          </a:p>
        </p:txBody>
      </p:sp>
      <p:sp>
        <p:nvSpPr>
          <p:cNvPr id="5" name="TextBox 4">
            <a:extLst>
              <a:ext uri="{FF2B5EF4-FFF2-40B4-BE49-F238E27FC236}">
                <a16:creationId xmlns:a16="http://schemas.microsoft.com/office/drawing/2014/main" id="{7C78DDA2-6A9F-46D1-B96F-7825A108B8D5}"/>
              </a:ext>
            </a:extLst>
          </p:cNvPr>
          <p:cNvSpPr txBox="1"/>
          <p:nvPr/>
        </p:nvSpPr>
        <p:spPr>
          <a:xfrm>
            <a:off x="-49576" y="6638543"/>
            <a:ext cx="994798" cy="261610"/>
          </a:xfrm>
          <a:prstGeom prst="rect">
            <a:avLst/>
          </a:prstGeom>
          <a:noFill/>
        </p:spPr>
        <p:txBody>
          <a:bodyPr wrap="square" rtlCol="0">
            <a:spAutoFit/>
          </a:bodyPr>
          <a:lstStyle/>
          <a:p>
            <a:r>
              <a:rPr lang="en-US" sz="1100" b="1">
                <a:latin typeface="Arial Black" panose="020B0A04020102020204" pitchFamily="34" charset="0"/>
              </a:rPr>
              <a:t>NS/MF</a:t>
            </a:r>
          </a:p>
        </p:txBody>
      </p:sp>
      <p:sp>
        <p:nvSpPr>
          <p:cNvPr id="16" name="Title 2">
            <a:extLst>
              <a:ext uri="{FF2B5EF4-FFF2-40B4-BE49-F238E27FC236}">
                <a16:creationId xmlns:a16="http://schemas.microsoft.com/office/drawing/2014/main" id="{DDF09CD1-43BB-4E42-B2D5-067FB12C5BE4}"/>
              </a:ext>
            </a:extLst>
          </p:cNvPr>
          <p:cNvSpPr txBox="1">
            <a:spLocks/>
          </p:cNvSpPr>
          <p:nvPr/>
        </p:nvSpPr>
        <p:spPr>
          <a:xfrm>
            <a:off x="298173" y="470263"/>
            <a:ext cx="9943107" cy="5309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bg2"/>
                </a:solidFill>
                <a:latin typeface="Lato" charset="0"/>
                <a:ea typeface="Lato" charset="0"/>
                <a:cs typeface="Lato" charset="0"/>
              </a:defRPr>
            </a:lvl1pPr>
          </a:lstStyle>
          <a:p>
            <a:r>
              <a:rPr lang="en-US" sz="2200" dirty="0"/>
              <a:t>Assumptions</a:t>
            </a:r>
            <a:br>
              <a:rPr lang="en-US" sz="2200" dirty="0">
                <a:latin typeface="Lato"/>
                <a:ea typeface="+mn-ea"/>
                <a:cs typeface="+mn-cs"/>
              </a:rPr>
            </a:br>
            <a:endParaRPr lang="en-US" sz="2200" dirty="0"/>
          </a:p>
        </p:txBody>
      </p:sp>
    </p:spTree>
    <p:extLst>
      <p:ext uri="{BB962C8B-B14F-4D97-AF65-F5344CB8AC3E}">
        <p14:creationId xmlns:p14="http://schemas.microsoft.com/office/powerpoint/2010/main" val="1182550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2B8C22-A748-4B0C-9307-7FA15F55EE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17" name="think-cell Slide" r:id="rId5" imgW="360" imgH="360" progId="TCLayout.ActiveDocument.1">
                  <p:embed/>
                </p:oleObj>
              </mc:Choice>
              <mc:Fallback>
                <p:oleObj name="think-cell Slide" r:id="rId5" imgW="360" imgH="360" progId="TCLayout.ActiveDocument.1">
                  <p:embed/>
                  <p:pic>
                    <p:nvPicPr>
                      <p:cNvPr id="2" name="Object 1" hidden="1">
                        <a:extLst>
                          <a:ext uri="{FF2B5EF4-FFF2-40B4-BE49-F238E27FC236}">
                            <a16:creationId xmlns:a16="http://schemas.microsoft.com/office/drawing/2014/main" id="{692B8C22-A748-4B0C-9307-7FA15F55EE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Content Placeholder 3"/>
          <p:cNvSpPr>
            <a:spLocks noGrp="1"/>
          </p:cNvSpPr>
          <p:nvPr>
            <p:ph idx="1"/>
          </p:nvPr>
        </p:nvSpPr>
        <p:spPr>
          <a:xfrm>
            <a:off x="743735" y="1310623"/>
            <a:ext cx="10704530" cy="5547378"/>
          </a:xfrm>
        </p:spPr>
        <p:txBody>
          <a:bodyPr/>
          <a:lstStyle/>
          <a:p>
            <a:pPr lvl="1"/>
            <a:endParaRPr lang="en-US" sz="2000" dirty="0">
              <a:latin typeface="Lato"/>
            </a:endParaRPr>
          </a:p>
          <a:p>
            <a:pPr marL="350838" lvl="1" indent="0">
              <a:spcBef>
                <a:spcPts val="0"/>
              </a:spcBef>
              <a:buNone/>
            </a:pPr>
            <a:r>
              <a:rPr lang="en-US" sz="2000" dirty="0">
                <a:latin typeface="Lato"/>
              </a:rPr>
              <a:t>Case statements to create columns for different types of result</a:t>
            </a:r>
          </a:p>
          <a:p>
            <a:pPr lvl="1"/>
            <a:endParaRPr lang="en-US" sz="2000" dirty="0">
              <a:latin typeface="Lato"/>
            </a:endParaRPr>
          </a:p>
          <a:p>
            <a:pPr lvl="2"/>
            <a:endParaRPr lang="en-US" sz="2000" dirty="0">
              <a:highlight>
                <a:srgbClr val="FFFF00"/>
              </a:highlight>
              <a:latin typeface="Lato" panose="020F0502020204030203" pitchFamily="34" charset="0"/>
              <a:ea typeface="Lato" panose="020F0502020204030203" pitchFamily="34" charset="0"/>
              <a:cs typeface="Lato" panose="020F0502020204030203" pitchFamily="34" charset="0"/>
            </a:endParaRPr>
          </a:p>
          <a:p>
            <a:pPr lvl="1"/>
            <a:endParaRPr lang="en-US" sz="2000" dirty="0">
              <a:latin typeface="Lato"/>
            </a:endParaRPr>
          </a:p>
          <a:p>
            <a:pPr lvl="1"/>
            <a:endParaRPr lang="en-US" sz="2000" dirty="0">
              <a:latin typeface="Lato"/>
            </a:endParaRPr>
          </a:p>
          <a:p>
            <a:pPr lvl="3"/>
            <a:endParaRPr lang="en-US" sz="2000" dirty="0"/>
          </a:p>
          <a:p>
            <a:pPr lvl="4"/>
            <a:endParaRPr lang="en-US" sz="2000" dirty="0"/>
          </a:p>
          <a:p>
            <a:pPr lvl="4"/>
            <a:endParaRPr lang="en-US" sz="2000" dirty="0"/>
          </a:p>
          <a:p>
            <a:pPr marL="1143000" lvl="3" indent="0">
              <a:buNone/>
            </a:pPr>
            <a:endParaRPr lang="en-US" sz="1800" dirty="0"/>
          </a:p>
        </p:txBody>
      </p:sp>
      <p:sp>
        <p:nvSpPr>
          <p:cNvPr id="5" name="TextBox 4">
            <a:extLst>
              <a:ext uri="{FF2B5EF4-FFF2-40B4-BE49-F238E27FC236}">
                <a16:creationId xmlns:a16="http://schemas.microsoft.com/office/drawing/2014/main" id="{7C78DDA2-6A9F-46D1-B96F-7825A108B8D5}"/>
              </a:ext>
            </a:extLst>
          </p:cNvPr>
          <p:cNvSpPr txBox="1"/>
          <p:nvPr/>
        </p:nvSpPr>
        <p:spPr>
          <a:xfrm>
            <a:off x="-49576" y="6638543"/>
            <a:ext cx="994798" cy="261610"/>
          </a:xfrm>
          <a:prstGeom prst="rect">
            <a:avLst/>
          </a:prstGeom>
          <a:noFill/>
        </p:spPr>
        <p:txBody>
          <a:bodyPr wrap="square" rtlCol="0">
            <a:spAutoFit/>
          </a:bodyPr>
          <a:lstStyle/>
          <a:p>
            <a:r>
              <a:rPr lang="en-US" sz="1100" b="1">
                <a:latin typeface="Arial Black" panose="020B0A04020102020204" pitchFamily="34" charset="0"/>
              </a:rPr>
              <a:t>NS/MF</a:t>
            </a:r>
          </a:p>
        </p:txBody>
      </p:sp>
      <p:sp>
        <p:nvSpPr>
          <p:cNvPr id="16" name="Title 2">
            <a:extLst>
              <a:ext uri="{FF2B5EF4-FFF2-40B4-BE49-F238E27FC236}">
                <a16:creationId xmlns:a16="http://schemas.microsoft.com/office/drawing/2014/main" id="{DDF09CD1-43BB-4E42-B2D5-067FB12C5BE4}"/>
              </a:ext>
            </a:extLst>
          </p:cNvPr>
          <p:cNvSpPr txBox="1">
            <a:spLocks/>
          </p:cNvSpPr>
          <p:nvPr/>
        </p:nvSpPr>
        <p:spPr>
          <a:xfrm>
            <a:off x="298173" y="470263"/>
            <a:ext cx="9943107" cy="5309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bg2"/>
                </a:solidFill>
                <a:latin typeface="Lato" charset="0"/>
                <a:ea typeface="Lato" charset="0"/>
                <a:cs typeface="Lato" charset="0"/>
              </a:defRPr>
            </a:lvl1pPr>
          </a:lstStyle>
          <a:p>
            <a:r>
              <a:rPr lang="en-US" sz="2200" dirty="0"/>
              <a:t>Building Blocks - </a:t>
            </a:r>
            <a:r>
              <a:rPr lang="en-US" sz="2200" dirty="0">
                <a:latin typeface="Lato"/>
                <a:ea typeface="+mn-ea"/>
                <a:cs typeface="+mn-cs"/>
              </a:rPr>
              <a:t>It’s Mostly About Formulas in Results Columns</a:t>
            </a:r>
            <a:br>
              <a:rPr lang="en-US" sz="2200" dirty="0">
                <a:latin typeface="Lato"/>
                <a:ea typeface="+mn-ea"/>
                <a:cs typeface="+mn-cs"/>
              </a:rPr>
            </a:br>
            <a:endParaRPr lang="en-US" sz="2200" dirty="0"/>
          </a:p>
        </p:txBody>
      </p:sp>
      <p:pic>
        <p:nvPicPr>
          <p:cNvPr id="11" name="Picture 10">
            <a:extLst>
              <a:ext uri="{FF2B5EF4-FFF2-40B4-BE49-F238E27FC236}">
                <a16:creationId xmlns:a16="http://schemas.microsoft.com/office/drawing/2014/main" id="{FB4F046B-6B60-416A-B5C5-8DF925CA3B21}"/>
              </a:ext>
            </a:extLst>
          </p:cNvPr>
          <p:cNvPicPr>
            <a:picLocks noChangeAspect="1"/>
          </p:cNvPicPr>
          <p:nvPr/>
        </p:nvPicPr>
        <p:blipFill>
          <a:blip r:embed="rId7"/>
          <a:stretch>
            <a:fillRect/>
          </a:stretch>
        </p:blipFill>
        <p:spPr>
          <a:xfrm>
            <a:off x="945222" y="2212587"/>
            <a:ext cx="9446949" cy="3471741"/>
          </a:xfrm>
          <a:prstGeom prst="rect">
            <a:avLst/>
          </a:prstGeom>
        </p:spPr>
      </p:pic>
      <p:sp>
        <p:nvSpPr>
          <p:cNvPr id="10" name="Rectangle 9">
            <a:extLst>
              <a:ext uri="{FF2B5EF4-FFF2-40B4-BE49-F238E27FC236}">
                <a16:creationId xmlns:a16="http://schemas.microsoft.com/office/drawing/2014/main" id="{766D5D7B-885C-42B2-9C89-79D1C352F33F}"/>
              </a:ext>
            </a:extLst>
          </p:cNvPr>
          <p:cNvSpPr/>
          <p:nvPr/>
        </p:nvSpPr>
        <p:spPr>
          <a:xfrm>
            <a:off x="6244047" y="3344091"/>
            <a:ext cx="1463040" cy="22032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202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2B8C22-A748-4B0C-9307-7FA15F55EE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51" name="think-cell Slide" r:id="rId5" imgW="360" imgH="360" progId="TCLayout.ActiveDocument.1">
                  <p:embed/>
                </p:oleObj>
              </mc:Choice>
              <mc:Fallback>
                <p:oleObj name="think-cell Slide" r:id="rId5" imgW="360" imgH="360" progId="TCLayout.ActiveDocument.1">
                  <p:embed/>
                  <p:pic>
                    <p:nvPicPr>
                      <p:cNvPr id="2" name="Object 1" hidden="1">
                        <a:extLst>
                          <a:ext uri="{FF2B5EF4-FFF2-40B4-BE49-F238E27FC236}">
                            <a16:creationId xmlns:a16="http://schemas.microsoft.com/office/drawing/2014/main" id="{692B8C22-A748-4B0C-9307-7FA15F55EE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Content Placeholder 3"/>
          <p:cNvSpPr>
            <a:spLocks noGrp="1"/>
          </p:cNvSpPr>
          <p:nvPr>
            <p:ph idx="1"/>
          </p:nvPr>
        </p:nvSpPr>
        <p:spPr>
          <a:xfrm>
            <a:off x="743735" y="1184366"/>
            <a:ext cx="10704530" cy="5673635"/>
          </a:xfrm>
        </p:spPr>
        <p:txBody>
          <a:bodyPr/>
          <a:lstStyle/>
          <a:p>
            <a:pPr lvl="1"/>
            <a:endParaRPr lang="en-US" sz="2000" dirty="0">
              <a:latin typeface="Lato"/>
            </a:endParaRPr>
          </a:p>
          <a:p>
            <a:pPr marL="350838" lvl="1" indent="0">
              <a:spcBef>
                <a:spcPts val="0"/>
              </a:spcBef>
              <a:buNone/>
            </a:pPr>
            <a:r>
              <a:rPr lang="en-US" sz="2000" dirty="0">
                <a:latin typeface="Lato"/>
              </a:rPr>
              <a:t>Clickable links that allow quick access to the result</a:t>
            </a: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3"/>
            <a:endParaRPr lang="en-US" sz="2000" dirty="0"/>
          </a:p>
          <a:p>
            <a:pPr lvl="4"/>
            <a:endParaRPr lang="en-US" sz="2000" dirty="0"/>
          </a:p>
          <a:p>
            <a:pPr lvl="4"/>
            <a:endParaRPr lang="en-US" sz="2000" dirty="0"/>
          </a:p>
          <a:p>
            <a:pPr marL="1143000" lvl="3" indent="0">
              <a:buNone/>
            </a:pPr>
            <a:endParaRPr lang="en-US" sz="1800" dirty="0"/>
          </a:p>
        </p:txBody>
      </p:sp>
      <p:sp>
        <p:nvSpPr>
          <p:cNvPr id="5" name="TextBox 4">
            <a:extLst>
              <a:ext uri="{FF2B5EF4-FFF2-40B4-BE49-F238E27FC236}">
                <a16:creationId xmlns:a16="http://schemas.microsoft.com/office/drawing/2014/main" id="{7C78DDA2-6A9F-46D1-B96F-7825A108B8D5}"/>
              </a:ext>
            </a:extLst>
          </p:cNvPr>
          <p:cNvSpPr txBox="1"/>
          <p:nvPr/>
        </p:nvSpPr>
        <p:spPr>
          <a:xfrm>
            <a:off x="-49576" y="6638543"/>
            <a:ext cx="994798" cy="261610"/>
          </a:xfrm>
          <a:prstGeom prst="rect">
            <a:avLst/>
          </a:prstGeom>
          <a:noFill/>
        </p:spPr>
        <p:txBody>
          <a:bodyPr wrap="square" rtlCol="0">
            <a:spAutoFit/>
          </a:bodyPr>
          <a:lstStyle/>
          <a:p>
            <a:r>
              <a:rPr lang="en-US" sz="1100" b="1">
                <a:latin typeface="Arial Black" panose="020B0A04020102020204" pitchFamily="34" charset="0"/>
              </a:rPr>
              <a:t>NS/MF</a:t>
            </a:r>
          </a:p>
        </p:txBody>
      </p:sp>
      <p:sp>
        <p:nvSpPr>
          <p:cNvPr id="16" name="Title 2">
            <a:extLst>
              <a:ext uri="{FF2B5EF4-FFF2-40B4-BE49-F238E27FC236}">
                <a16:creationId xmlns:a16="http://schemas.microsoft.com/office/drawing/2014/main" id="{DDF09CD1-43BB-4E42-B2D5-067FB12C5BE4}"/>
              </a:ext>
            </a:extLst>
          </p:cNvPr>
          <p:cNvSpPr txBox="1">
            <a:spLocks/>
          </p:cNvSpPr>
          <p:nvPr/>
        </p:nvSpPr>
        <p:spPr>
          <a:xfrm>
            <a:off x="298173" y="470263"/>
            <a:ext cx="9943107" cy="5309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bg2"/>
                </a:solidFill>
                <a:latin typeface="Lato" charset="0"/>
                <a:ea typeface="Lato" charset="0"/>
                <a:cs typeface="Lato" charset="0"/>
              </a:defRPr>
            </a:lvl1pPr>
          </a:lstStyle>
          <a:p>
            <a:r>
              <a:rPr lang="en-US" sz="2200" dirty="0"/>
              <a:t>Building Blocks - </a:t>
            </a:r>
            <a:r>
              <a:rPr lang="en-US" sz="2200" dirty="0">
                <a:latin typeface="Lato"/>
                <a:ea typeface="+mn-ea"/>
                <a:cs typeface="+mn-cs"/>
              </a:rPr>
              <a:t>It’s Mostly About Formulas in Results Columns</a:t>
            </a:r>
            <a:br>
              <a:rPr lang="en-US" sz="2200" dirty="0">
                <a:latin typeface="Lato"/>
                <a:ea typeface="+mn-ea"/>
                <a:cs typeface="+mn-cs"/>
              </a:rPr>
            </a:br>
            <a:endParaRPr lang="en-US" sz="2200" dirty="0"/>
          </a:p>
        </p:txBody>
      </p:sp>
      <p:pic>
        <p:nvPicPr>
          <p:cNvPr id="3" name="Picture 2">
            <a:extLst>
              <a:ext uri="{FF2B5EF4-FFF2-40B4-BE49-F238E27FC236}">
                <a16:creationId xmlns:a16="http://schemas.microsoft.com/office/drawing/2014/main" id="{60A4886D-420A-40E0-ABED-D636D0CD4758}"/>
              </a:ext>
            </a:extLst>
          </p:cNvPr>
          <p:cNvPicPr>
            <a:picLocks noChangeAspect="1"/>
          </p:cNvPicPr>
          <p:nvPr/>
        </p:nvPicPr>
        <p:blipFill>
          <a:blip r:embed="rId7"/>
          <a:stretch>
            <a:fillRect/>
          </a:stretch>
        </p:blipFill>
        <p:spPr>
          <a:xfrm>
            <a:off x="1257565" y="1824428"/>
            <a:ext cx="2764890" cy="2033465"/>
          </a:xfrm>
          <a:prstGeom prst="rect">
            <a:avLst/>
          </a:prstGeom>
        </p:spPr>
      </p:pic>
      <p:pic>
        <p:nvPicPr>
          <p:cNvPr id="18436" name="Picture 3">
            <a:extLst>
              <a:ext uri="{FF2B5EF4-FFF2-40B4-BE49-F238E27FC236}">
                <a16:creationId xmlns:a16="http://schemas.microsoft.com/office/drawing/2014/main" id="{282505DC-A833-4F28-B0DD-A1D4040A5C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6895" y="3201069"/>
            <a:ext cx="4484842" cy="164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103A4C5-D34E-4E68-BF86-4C5550CFD3D8}"/>
              </a:ext>
            </a:extLst>
          </p:cNvPr>
          <p:cNvPicPr>
            <a:picLocks noChangeAspect="1"/>
          </p:cNvPicPr>
          <p:nvPr/>
        </p:nvPicPr>
        <p:blipFill>
          <a:blip r:embed="rId9"/>
          <a:stretch>
            <a:fillRect/>
          </a:stretch>
        </p:blipFill>
        <p:spPr>
          <a:xfrm>
            <a:off x="7454590" y="4464297"/>
            <a:ext cx="3661198" cy="1794133"/>
          </a:xfrm>
          <a:prstGeom prst="rect">
            <a:avLst/>
          </a:prstGeom>
        </p:spPr>
      </p:pic>
      <p:cxnSp>
        <p:nvCxnSpPr>
          <p:cNvPr id="9" name="Straight Arrow Connector 8">
            <a:extLst>
              <a:ext uri="{FF2B5EF4-FFF2-40B4-BE49-F238E27FC236}">
                <a16:creationId xmlns:a16="http://schemas.microsoft.com/office/drawing/2014/main" id="{523DEF37-7060-42DC-9534-644C92CD6849}"/>
              </a:ext>
            </a:extLst>
          </p:cNvPr>
          <p:cNvCxnSpPr>
            <a:cxnSpLocks/>
          </p:cNvCxnSpPr>
          <p:nvPr/>
        </p:nvCxnSpPr>
        <p:spPr>
          <a:xfrm>
            <a:off x="7707086" y="3735994"/>
            <a:ext cx="496388" cy="14543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26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2B8C22-A748-4B0C-9307-7FA15F55EE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8" name="think-cell Slide" r:id="rId5" imgW="360" imgH="360" progId="TCLayout.ActiveDocument.1">
                  <p:embed/>
                </p:oleObj>
              </mc:Choice>
              <mc:Fallback>
                <p:oleObj name="think-cell Slide" r:id="rId5" imgW="360" imgH="360" progId="TCLayout.ActiveDocument.1">
                  <p:embed/>
                  <p:pic>
                    <p:nvPicPr>
                      <p:cNvPr id="2" name="Object 1" hidden="1">
                        <a:extLst>
                          <a:ext uri="{FF2B5EF4-FFF2-40B4-BE49-F238E27FC236}">
                            <a16:creationId xmlns:a16="http://schemas.microsoft.com/office/drawing/2014/main" id="{692B8C22-A748-4B0C-9307-7FA15F55EE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Content Placeholder 3"/>
          <p:cNvSpPr>
            <a:spLocks noGrp="1"/>
          </p:cNvSpPr>
          <p:nvPr>
            <p:ph idx="1"/>
          </p:nvPr>
        </p:nvSpPr>
        <p:spPr>
          <a:xfrm>
            <a:off x="743735" y="1310623"/>
            <a:ext cx="10704530" cy="5547378"/>
          </a:xfrm>
        </p:spPr>
        <p:txBody>
          <a:bodyPr/>
          <a:lstStyle/>
          <a:p>
            <a:pPr lvl="1"/>
            <a:endParaRPr lang="en-US" sz="2000" dirty="0">
              <a:latin typeface="Lato"/>
            </a:endParaRPr>
          </a:p>
          <a:p>
            <a:pPr marL="350838" lvl="1" indent="0">
              <a:spcBef>
                <a:spcPts val="0"/>
              </a:spcBef>
              <a:buNone/>
            </a:pPr>
            <a:r>
              <a:rPr lang="en-US" sz="2000" dirty="0">
                <a:latin typeface="Lato"/>
              </a:rPr>
              <a:t>Case statements to create columns for different types of result</a:t>
            </a:r>
          </a:p>
          <a:p>
            <a:pPr lvl="1"/>
            <a:endParaRPr lang="en-US" sz="2000" dirty="0">
              <a:latin typeface="Lato"/>
            </a:endParaRPr>
          </a:p>
          <a:p>
            <a:pPr lvl="2"/>
            <a:endParaRPr lang="en-US" sz="2000" dirty="0">
              <a:highlight>
                <a:srgbClr val="FFFF00"/>
              </a:highlight>
              <a:latin typeface="Lato" panose="020F0502020204030203" pitchFamily="34" charset="0"/>
              <a:ea typeface="Lato" panose="020F0502020204030203" pitchFamily="34" charset="0"/>
              <a:cs typeface="Lato" panose="020F0502020204030203" pitchFamily="34" charset="0"/>
            </a:endParaRPr>
          </a:p>
          <a:p>
            <a:pPr lvl="1"/>
            <a:endParaRPr lang="en-US" sz="2000" dirty="0">
              <a:latin typeface="Lato"/>
            </a:endParaRPr>
          </a:p>
          <a:p>
            <a:pPr lvl="1"/>
            <a:endParaRPr lang="en-US" sz="2000" dirty="0">
              <a:latin typeface="Lato"/>
            </a:endParaRPr>
          </a:p>
          <a:p>
            <a:pPr lvl="3"/>
            <a:endParaRPr lang="en-US" sz="2000" dirty="0"/>
          </a:p>
          <a:p>
            <a:pPr lvl="4"/>
            <a:endParaRPr lang="en-US" sz="2000" dirty="0"/>
          </a:p>
          <a:p>
            <a:pPr lvl="4"/>
            <a:endParaRPr lang="en-US" sz="2000" dirty="0"/>
          </a:p>
          <a:p>
            <a:pPr marL="1143000" lvl="3" indent="0">
              <a:buNone/>
            </a:pPr>
            <a:endParaRPr lang="en-US" sz="1800" dirty="0"/>
          </a:p>
        </p:txBody>
      </p:sp>
      <p:sp>
        <p:nvSpPr>
          <p:cNvPr id="5" name="TextBox 4">
            <a:extLst>
              <a:ext uri="{FF2B5EF4-FFF2-40B4-BE49-F238E27FC236}">
                <a16:creationId xmlns:a16="http://schemas.microsoft.com/office/drawing/2014/main" id="{7C78DDA2-6A9F-46D1-B96F-7825A108B8D5}"/>
              </a:ext>
            </a:extLst>
          </p:cNvPr>
          <p:cNvSpPr txBox="1"/>
          <p:nvPr/>
        </p:nvSpPr>
        <p:spPr>
          <a:xfrm>
            <a:off x="-49576" y="6638543"/>
            <a:ext cx="994798" cy="261610"/>
          </a:xfrm>
          <a:prstGeom prst="rect">
            <a:avLst/>
          </a:prstGeom>
          <a:noFill/>
        </p:spPr>
        <p:txBody>
          <a:bodyPr wrap="square" rtlCol="0">
            <a:spAutoFit/>
          </a:bodyPr>
          <a:lstStyle/>
          <a:p>
            <a:r>
              <a:rPr lang="en-US" sz="1100" b="1">
                <a:latin typeface="Arial Black" panose="020B0A04020102020204" pitchFamily="34" charset="0"/>
              </a:rPr>
              <a:t>NS/MF</a:t>
            </a:r>
          </a:p>
        </p:txBody>
      </p:sp>
      <p:sp>
        <p:nvSpPr>
          <p:cNvPr id="16" name="Title 2">
            <a:extLst>
              <a:ext uri="{FF2B5EF4-FFF2-40B4-BE49-F238E27FC236}">
                <a16:creationId xmlns:a16="http://schemas.microsoft.com/office/drawing/2014/main" id="{DDF09CD1-43BB-4E42-B2D5-067FB12C5BE4}"/>
              </a:ext>
            </a:extLst>
          </p:cNvPr>
          <p:cNvSpPr txBox="1">
            <a:spLocks/>
          </p:cNvSpPr>
          <p:nvPr/>
        </p:nvSpPr>
        <p:spPr>
          <a:xfrm>
            <a:off x="298173" y="470263"/>
            <a:ext cx="9943107" cy="5309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bg2"/>
                </a:solidFill>
                <a:latin typeface="Lato" charset="0"/>
                <a:ea typeface="Lato" charset="0"/>
                <a:cs typeface="Lato" charset="0"/>
              </a:defRPr>
            </a:lvl1pPr>
          </a:lstStyle>
          <a:p>
            <a:r>
              <a:rPr lang="en-US" sz="2200" dirty="0"/>
              <a:t>Building Blocks - </a:t>
            </a:r>
            <a:r>
              <a:rPr lang="en-US" sz="2200" dirty="0">
                <a:latin typeface="Lato"/>
                <a:ea typeface="+mn-ea"/>
                <a:cs typeface="+mn-cs"/>
              </a:rPr>
              <a:t>It’s Mostly About Formulas in Results Columns</a:t>
            </a:r>
            <a:br>
              <a:rPr lang="en-US" sz="2200" dirty="0">
                <a:latin typeface="Lato"/>
                <a:ea typeface="+mn-ea"/>
                <a:cs typeface="+mn-cs"/>
              </a:rPr>
            </a:br>
            <a:endParaRPr lang="en-US" sz="2200" dirty="0"/>
          </a:p>
        </p:txBody>
      </p:sp>
      <p:pic>
        <p:nvPicPr>
          <p:cNvPr id="6" name="Picture 5">
            <a:extLst>
              <a:ext uri="{FF2B5EF4-FFF2-40B4-BE49-F238E27FC236}">
                <a16:creationId xmlns:a16="http://schemas.microsoft.com/office/drawing/2014/main" id="{CA48C2BE-B94A-4EA6-99BC-8632F6FD5C22}"/>
              </a:ext>
            </a:extLst>
          </p:cNvPr>
          <p:cNvPicPr>
            <a:picLocks noChangeAspect="1"/>
          </p:cNvPicPr>
          <p:nvPr/>
        </p:nvPicPr>
        <p:blipFill>
          <a:blip r:embed="rId7"/>
          <a:stretch>
            <a:fillRect/>
          </a:stretch>
        </p:blipFill>
        <p:spPr>
          <a:xfrm>
            <a:off x="670653" y="2239389"/>
            <a:ext cx="10850694" cy="3522638"/>
          </a:xfrm>
          <a:prstGeom prst="rect">
            <a:avLst/>
          </a:prstGeom>
        </p:spPr>
      </p:pic>
      <p:sp>
        <p:nvSpPr>
          <p:cNvPr id="10" name="Rectangle 9">
            <a:extLst>
              <a:ext uri="{FF2B5EF4-FFF2-40B4-BE49-F238E27FC236}">
                <a16:creationId xmlns:a16="http://schemas.microsoft.com/office/drawing/2014/main" id="{766D5D7B-885C-42B2-9C89-79D1C352F33F}"/>
              </a:ext>
            </a:extLst>
          </p:cNvPr>
          <p:cNvSpPr/>
          <p:nvPr/>
        </p:nvSpPr>
        <p:spPr>
          <a:xfrm>
            <a:off x="2447109" y="3300549"/>
            <a:ext cx="2664822" cy="23774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14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2B8C22-A748-4B0C-9307-7FA15F55EEC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9" name="think-cell Slide" r:id="rId5" imgW="360" imgH="360" progId="TCLayout.ActiveDocument.1">
                  <p:embed/>
                </p:oleObj>
              </mc:Choice>
              <mc:Fallback>
                <p:oleObj name="think-cell Slide" r:id="rId5" imgW="360" imgH="360" progId="TCLayout.ActiveDocument.1">
                  <p:embed/>
                  <p:pic>
                    <p:nvPicPr>
                      <p:cNvPr id="2" name="Object 1" hidden="1">
                        <a:extLst>
                          <a:ext uri="{FF2B5EF4-FFF2-40B4-BE49-F238E27FC236}">
                            <a16:creationId xmlns:a16="http://schemas.microsoft.com/office/drawing/2014/main" id="{692B8C22-A748-4B0C-9307-7FA15F55EEC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p:cNvSpPr>
            <a:spLocks noGrp="1"/>
          </p:cNvSpPr>
          <p:nvPr>
            <p:ph type="title"/>
          </p:nvPr>
        </p:nvSpPr>
        <p:spPr>
          <a:xfrm>
            <a:off x="298173" y="470263"/>
            <a:ext cx="9943107" cy="530959"/>
          </a:xfrm>
        </p:spPr>
        <p:txBody>
          <a:bodyPr>
            <a:normAutofit fontScale="90000"/>
          </a:bodyPr>
          <a:lstStyle/>
          <a:p>
            <a:r>
              <a:rPr lang="en-US" dirty="0"/>
              <a:t>Building Blocks - </a:t>
            </a:r>
            <a:r>
              <a:rPr lang="en-US" sz="2400" b="1" dirty="0">
                <a:latin typeface="Lato"/>
                <a:ea typeface="+mn-ea"/>
                <a:cs typeface="+mn-cs"/>
              </a:rPr>
              <a:t>It’s Mostly About Formulas in Results Columns</a:t>
            </a:r>
            <a:br>
              <a:rPr lang="en-US" sz="2400" b="1" dirty="0">
                <a:latin typeface="Lato"/>
                <a:ea typeface="+mn-ea"/>
                <a:cs typeface="+mn-cs"/>
              </a:rPr>
            </a:br>
            <a:endParaRPr lang="en-US" dirty="0"/>
          </a:p>
        </p:txBody>
      </p:sp>
      <p:sp>
        <p:nvSpPr>
          <p:cNvPr id="4" name="Content Placeholder 3"/>
          <p:cNvSpPr>
            <a:spLocks noGrp="1"/>
          </p:cNvSpPr>
          <p:nvPr>
            <p:ph idx="1"/>
          </p:nvPr>
        </p:nvSpPr>
        <p:spPr>
          <a:xfrm>
            <a:off x="743735" y="1316737"/>
            <a:ext cx="10704530" cy="5541263"/>
          </a:xfrm>
        </p:spPr>
        <p:txBody>
          <a:bodyPr/>
          <a:lstStyle/>
          <a:p>
            <a:pPr lvl="1"/>
            <a:r>
              <a:rPr lang="en-US" sz="2000" dirty="0">
                <a:latin typeface="Lato"/>
              </a:rPr>
              <a:t>LISTAGG function within summarized rows shows detail</a:t>
            </a: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1"/>
            <a:endParaRPr lang="en-US" sz="2000" dirty="0">
              <a:latin typeface="Lato"/>
            </a:endParaRPr>
          </a:p>
          <a:p>
            <a:pPr lvl="3"/>
            <a:endParaRPr lang="en-US" sz="2000" dirty="0"/>
          </a:p>
          <a:p>
            <a:pPr lvl="4"/>
            <a:endParaRPr lang="en-US" sz="2000" dirty="0"/>
          </a:p>
          <a:p>
            <a:pPr lvl="4"/>
            <a:endParaRPr lang="en-US" sz="2000" dirty="0"/>
          </a:p>
          <a:p>
            <a:pPr marL="1143000" lvl="3" indent="0">
              <a:buNone/>
            </a:pPr>
            <a:endParaRPr lang="en-US" sz="1800" dirty="0"/>
          </a:p>
        </p:txBody>
      </p:sp>
      <p:sp>
        <p:nvSpPr>
          <p:cNvPr id="5" name="TextBox 4">
            <a:extLst>
              <a:ext uri="{FF2B5EF4-FFF2-40B4-BE49-F238E27FC236}">
                <a16:creationId xmlns:a16="http://schemas.microsoft.com/office/drawing/2014/main" id="{7C78DDA2-6A9F-46D1-B96F-7825A108B8D5}"/>
              </a:ext>
            </a:extLst>
          </p:cNvPr>
          <p:cNvSpPr txBox="1"/>
          <p:nvPr/>
        </p:nvSpPr>
        <p:spPr>
          <a:xfrm>
            <a:off x="-49576" y="6638543"/>
            <a:ext cx="994798" cy="261610"/>
          </a:xfrm>
          <a:prstGeom prst="rect">
            <a:avLst/>
          </a:prstGeom>
          <a:noFill/>
        </p:spPr>
        <p:txBody>
          <a:bodyPr wrap="square" rtlCol="0">
            <a:spAutoFit/>
          </a:bodyPr>
          <a:lstStyle/>
          <a:p>
            <a:r>
              <a:rPr lang="en-US" sz="1100" b="1">
                <a:latin typeface="Arial Black" panose="020B0A04020102020204" pitchFamily="34" charset="0"/>
              </a:rPr>
              <a:t>NS/MF</a:t>
            </a:r>
          </a:p>
        </p:txBody>
      </p:sp>
      <p:pic>
        <p:nvPicPr>
          <p:cNvPr id="8" name="Picture 7">
            <a:extLst>
              <a:ext uri="{FF2B5EF4-FFF2-40B4-BE49-F238E27FC236}">
                <a16:creationId xmlns:a16="http://schemas.microsoft.com/office/drawing/2014/main" id="{757DB6BD-8800-4BBD-B158-D2CB5F445F81}"/>
              </a:ext>
            </a:extLst>
          </p:cNvPr>
          <p:cNvPicPr>
            <a:picLocks noChangeAspect="1"/>
          </p:cNvPicPr>
          <p:nvPr/>
        </p:nvPicPr>
        <p:blipFill>
          <a:blip r:embed="rId7"/>
          <a:stretch>
            <a:fillRect/>
          </a:stretch>
        </p:blipFill>
        <p:spPr>
          <a:xfrm>
            <a:off x="1223554" y="1997400"/>
            <a:ext cx="9744891" cy="3404659"/>
          </a:xfrm>
          <a:prstGeom prst="rect">
            <a:avLst/>
          </a:prstGeom>
        </p:spPr>
      </p:pic>
      <p:sp>
        <p:nvSpPr>
          <p:cNvPr id="9" name="Rectangle 8">
            <a:extLst>
              <a:ext uri="{FF2B5EF4-FFF2-40B4-BE49-F238E27FC236}">
                <a16:creationId xmlns:a16="http://schemas.microsoft.com/office/drawing/2014/main" id="{8149C5E3-72BF-4E55-8F85-FCDB857E348D}"/>
              </a:ext>
            </a:extLst>
          </p:cNvPr>
          <p:cNvSpPr/>
          <p:nvPr/>
        </p:nvSpPr>
        <p:spPr>
          <a:xfrm>
            <a:off x="1223554" y="3622767"/>
            <a:ext cx="9744891" cy="12279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B86C1DE1-1CC4-49C5-84AC-3ED2A136C7A6}"/>
              </a:ext>
            </a:extLst>
          </p:cNvPr>
          <p:cNvCxnSpPr/>
          <p:nvPr/>
        </p:nvCxnSpPr>
        <p:spPr>
          <a:xfrm flipH="1">
            <a:off x="4206241" y="1604473"/>
            <a:ext cx="426720" cy="25930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58F8AAD-4299-4EE9-A0FC-DEA0B6A27865}"/>
              </a:ext>
            </a:extLst>
          </p:cNvPr>
          <p:cNvCxnSpPr>
            <a:cxnSpLocks/>
          </p:cNvCxnSpPr>
          <p:nvPr/>
        </p:nvCxnSpPr>
        <p:spPr>
          <a:xfrm>
            <a:off x="7088777" y="1604473"/>
            <a:ext cx="400594" cy="19761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492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7026" y="4884658"/>
            <a:ext cx="9973586" cy="703965"/>
          </a:xfrm>
        </p:spPr>
        <p:txBody>
          <a:bodyPr/>
          <a:lstStyle/>
          <a:p>
            <a:r>
              <a:rPr lang="en-US" dirty="0">
                <a:latin typeface="Avenir Light"/>
              </a:rPr>
              <a:t>Questions and Thoughts</a:t>
            </a:r>
            <a:endParaRPr lang="en-US" dirty="0"/>
          </a:p>
        </p:txBody>
      </p:sp>
      <p:sp>
        <p:nvSpPr>
          <p:cNvPr id="2" name="TextBox 1">
            <a:extLst>
              <a:ext uri="{FF2B5EF4-FFF2-40B4-BE49-F238E27FC236}">
                <a16:creationId xmlns:a16="http://schemas.microsoft.com/office/drawing/2014/main" id="{26FEBF27-387C-4B8F-B0F3-0381304C3248}"/>
              </a:ext>
            </a:extLst>
          </p:cNvPr>
          <p:cNvSpPr txBox="1"/>
          <p:nvPr/>
        </p:nvSpPr>
        <p:spPr>
          <a:xfrm>
            <a:off x="6949425" y="4754891"/>
            <a:ext cx="5495109" cy="1477328"/>
          </a:xfrm>
          <a:prstGeom prst="rect">
            <a:avLst/>
          </a:prstGeom>
          <a:noFill/>
        </p:spPr>
        <p:txBody>
          <a:bodyPr wrap="square" rtlCol="0">
            <a:spAutoFit/>
          </a:bodyPr>
          <a:lstStyle/>
          <a:p>
            <a:pPr marL="0" marR="0">
              <a:spcBef>
                <a:spcPts val="0"/>
              </a:spcBef>
              <a:spcAft>
                <a:spcPts val="0"/>
              </a:spcAft>
            </a:pPr>
            <a:r>
              <a:rPr lang="en-US" sz="1800" b="1" dirty="0">
                <a:solidFill>
                  <a:schemeClr val="bg2"/>
                </a:solidFill>
                <a:effectLst/>
                <a:latin typeface="Calibri Light" panose="020F0302020204030204" pitchFamily="34" charset="0"/>
                <a:ea typeface="Calibri" panose="020F0502020204030204" pitchFamily="34" charset="0"/>
              </a:rPr>
              <a:t>Rick Cobb </a:t>
            </a:r>
            <a:r>
              <a:rPr lang="en-US" sz="1800" dirty="0">
                <a:solidFill>
                  <a:schemeClr val="bg2"/>
                </a:solidFill>
                <a:effectLst/>
                <a:latin typeface="Calibri Light" panose="020F0302020204030204" pitchFamily="34" charset="0"/>
                <a:ea typeface="Calibri" panose="020F0502020204030204" pitchFamily="34" charset="0"/>
              </a:rPr>
              <a:t>|</a:t>
            </a:r>
            <a:r>
              <a:rPr lang="en-US" sz="1800" b="1" dirty="0">
                <a:solidFill>
                  <a:schemeClr val="bg2"/>
                </a:solidFill>
                <a:effectLst/>
                <a:latin typeface="Calibri Light" panose="020F0302020204030204" pitchFamily="34" charset="0"/>
                <a:ea typeface="Calibri" panose="020F0502020204030204" pitchFamily="34" charset="0"/>
              </a:rPr>
              <a:t> </a:t>
            </a:r>
            <a:r>
              <a:rPr lang="en-US" sz="1800" dirty="0">
                <a:solidFill>
                  <a:schemeClr val="bg2"/>
                </a:solidFill>
                <a:effectLst/>
                <a:latin typeface="Calibri Light" panose="020F0302020204030204" pitchFamily="34" charset="0"/>
                <a:ea typeface="Calibri" panose="020F0502020204030204" pitchFamily="34" charset="0"/>
              </a:rPr>
              <a:t>NetSuite Administrator | Solution Architect </a:t>
            </a:r>
            <a:endParaRPr lang="en-US" sz="1800" dirty="0">
              <a:solidFill>
                <a:schemeClr val="bg2"/>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chemeClr val="bg2"/>
                </a:solidFill>
                <a:effectLst/>
                <a:latin typeface="Calibri Light" panose="020F0302020204030204" pitchFamily="34" charset="0"/>
                <a:ea typeface="Calibri" panose="020F0502020204030204" pitchFamily="34" charset="0"/>
              </a:rPr>
              <a:t>O: 949.583.9500 x1341 | C: 303.589.8598</a:t>
            </a:r>
            <a:endParaRPr lang="en-US" sz="1800" dirty="0">
              <a:solidFill>
                <a:schemeClr val="bg2"/>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u="sng" dirty="0">
                <a:solidFill>
                  <a:schemeClr val="bg2"/>
                </a:solidFill>
                <a:effectLst/>
                <a:latin typeface="Calibri Light" panose="020F03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rcobb@blytheco.com</a:t>
            </a:r>
            <a:r>
              <a:rPr lang="en-US" sz="1800" dirty="0">
                <a:solidFill>
                  <a:schemeClr val="bg2"/>
                </a:solidFill>
                <a:effectLst/>
                <a:latin typeface="Calibri" panose="020F0502020204030204" pitchFamily="34" charset="0"/>
                <a:ea typeface="Calibri" panose="020F0502020204030204" pitchFamily="34" charset="0"/>
              </a:rPr>
              <a:t> </a:t>
            </a:r>
            <a:r>
              <a:rPr lang="en-US" sz="1800" dirty="0">
                <a:solidFill>
                  <a:schemeClr val="bg2"/>
                </a:solidFill>
                <a:effectLst/>
                <a:latin typeface="Calibri Light" panose="020F0302020204030204" pitchFamily="34" charset="0"/>
                <a:ea typeface="Calibri" panose="020F0502020204030204" pitchFamily="34" charset="0"/>
              </a:rPr>
              <a:t>| </a:t>
            </a:r>
            <a:r>
              <a:rPr lang="en-US" sz="1800" u="sng" dirty="0">
                <a:solidFill>
                  <a:schemeClr val="bg2"/>
                </a:solidFill>
                <a:effectLst/>
                <a:latin typeface="Calibri Light" panose="020F03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www.blytheco.com</a:t>
            </a:r>
            <a:br>
              <a:rPr lang="en-US" sz="1800" dirty="0">
                <a:solidFill>
                  <a:schemeClr val="bg2"/>
                </a:solidFill>
                <a:effectLst/>
                <a:latin typeface="Calibri Light" panose="020F0302020204030204" pitchFamily="34" charset="0"/>
                <a:ea typeface="Calibri" panose="020F0502020204030204" pitchFamily="34" charset="0"/>
              </a:rPr>
            </a:br>
            <a:r>
              <a:rPr lang="en-US" sz="1800" b="1" dirty="0">
                <a:solidFill>
                  <a:schemeClr val="bg2"/>
                </a:solidFill>
                <a:effectLst/>
                <a:latin typeface="Calibri Light" panose="020F0302020204030204" pitchFamily="34" charset="0"/>
                <a:ea typeface="Calibri" panose="020F0502020204030204" pitchFamily="34" charset="0"/>
              </a:rPr>
              <a:t>Blytheco</a:t>
            </a:r>
            <a:r>
              <a:rPr lang="en-US" sz="1800" dirty="0">
                <a:solidFill>
                  <a:schemeClr val="bg2"/>
                </a:solidFill>
                <a:effectLst/>
                <a:latin typeface="Calibri Light" panose="020F0302020204030204" pitchFamily="34" charset="0"/>
                <a:ea typeface="Calibri" panose="020F0502020204030204" pitchFamily="34" charset="0"/>
              </a:rPr>
              <a:t> | </a:t>
            </a:r>
            <a:r>
              <a:rPr lang="en-US" sz="1800" b="1" dirty="0">
                <a:solidFill>
                  <a:schemeClr val="bg2"/>
                </a:solidFill>
                <a:effectLst/>
                <a:latin typeface="Calibri Light" panose="020F0302020204030204" pitchFamily="34" charset="0"/>
                <a:ea typeface="Calibri" panose="020F0502020204030204" pitchFamily="34" charset="0"/>
              </a:rPr>
              <a:t>Transforming Companies</a:t>
            </a:r>
            <a:endParaRPr lang="en-US" sz="1800" dirty="0">
              <a:solidFill>
                <a:schemeClr val="bg2"/>
              </a:solidFill>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5199321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fPDGiKn_TA6HAnPm_j66K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CoRClCRoCh.tUWDFfec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WQ0k1J1iQmODVyHTzMTsW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tmZumwCgRSOnNGyoY6dj.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rWfRT4oATFWCsrk0WL2XD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CwTHaUMhSLuBuUvtt0LZ5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iU0odDmYRv67cK5160IDz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2kDicVgATbiAmX8VmOIps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RiUcd_XzQJyKNykkQmWBe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Fk575gmhT66WvPKWpJota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sSo2tZUToqWn1r6stPbf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SbApS63.TDiWYy0HptTVH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5a6IFolLQmC9y4R6Jn5Xw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IuOPNh_vQ0OkD1QxNl18O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D2utHbZZQd.fay7QwRLKg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5a6IFolLQmC9y4R6Jn5Xw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rzwaRSC9QniDOHvPMUUK_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Blytheco Colors 2">
      <a:dk1>
        <a:srgbClr val="173259"/>
      </a:dk1>
      <a:lt1>
        <a:srgbClr val="E6E9EC"/>
      </a:lt1>
      <a:dk2>
        <a:srgbClr val="555965"/>
      </a:dk2>
      <a:lt2>
        <a:srgbClr val="FFFFFF"/>
      </a:lt2>
      <a:accent1>
        <a:srgbClr val="01519D"/>
      </a:accent1>
      <a:accent2>
        <a:srgbClr val="79818E"/>
      </a:accent2>
      <a:accent3>
        <a:srgbClr val="AC0030"/>
      </a:accent3>
      <a:accent4>
        <a:srgbClr val="C8CBCB"/>
      </a:accent4>
      <a:accent5>
        <a:srgbClr val="FD690B"/>
      </a:accent5>
      <a:accent6>
        <a:srgbClr val="F3931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0F67BB75A07D46A98B9F1740EBE006" ma:contentTypeVersion="15" ma:contentTypeDescription="Create a new document." ma:contentTypeScope="" ma:versionID="b563f622440807845f48fe38cf3c738c">
  <xsd:schema xmlns:xsd="http://www.w3.org/2001/XMLSchema" xmlns:xs="http://www.w3.org/2001/XMLSchema" xmlns:p="http://schemas.microsoft.com/office/2006/metadata/properties" xmlns:ns1="http://schemas.microsoft.com/sharepoint/v3" xmlns:ns2="6eef94c8-16c8-4680-a233-5ab016d5c47c" xmlns:ns3="856847ae-f5f0-475e-9fe6-1fd9f230c147" targetNamespace="http://schemas.microsoft.com/office/2006/metadata/properties" ma:root="true" ma:fieldsID="82dad69ffe5df8037e6c4b1ad9c1e65a" ns1:_="" ns2:_="" ns3:_="">
    <xsd:import namespace="http://schemas.microsoft.com/sharepoint/v3"/>
    <xsd:import namespace="6eef94c8-16c8-4680-a233-5ab016d5c47c"/>
    <xsd:import namespace="856847ae-f5f0-475e-9fe6-1fd9f230c14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Size" minOccurs="0"/>
                <xsd:element ref="ns3:MediaServiceAutoKeyPoints" minOccurs="0"/>
                <xsd:element ref="ns3: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ef94c8-16c8-4680-a233-5ab016d5c47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56847ae-f5f0-475e-9fe6-1fd9f230c14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Size" ma:index="18" nillable="true" ma:displayName="Size" ma:description="Size of file" ma:format="Dropdown" ma:internalName="Size" ma:percentage="FALSE">
      <xsd:simpleType>
        <xsd:restriction base="dms:Number"/>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ize xmlns="856847ae-f5f0-475e-9fe6-1fd9f230c147" xsi:nil="true"/>
    <_ip_UnifiedCompliancePolicyUIAction xmlns="http://schemas.microsoft.com/sharepoint/v3" xsi:nil="true"/>
    <_ip_UnifiedCompliancePolicyProperties xmlns="http://schemas.microsoft.com/sharepoint/v3" xsi:nil="true"/>
    <SharedWithUsers xmlns="6eef94c8-16c8-4680-a233-5ab016d5c47c">
      <UserInfo>
        <DisplayName>Mike Fron</DisplayName>
        <AccountId>33</AccountId>
        <AccountType/>
      </UserInfo>
      <UserInfo>
        <DisplayName>Roland Cameron</DisplayName>
        <AccountId>324</AccountId>
        <AccountType/>
      </UserInfo>
      <UserInfo>
        <DisplayName>Manny Clark</DisplayName>
        <AccountId>472</AccountId>
        <AccountType/>
      </UserInfo>
      <UserInfo>
        <DisplayName>Lori Seal</DisplayName>
        <AccountId>22</AccountId>
        <AccountType/>
      </UserInfo>
      <UserInfo>
        <DisplayName>Agi Saari</DisplayName>
        <AccountId>256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9254CD-7C73-49D1-8395-4F56BB83B778}">
  <ds:schemaRefs>
    <ds:schemaRef ds:uri="6eef94c8-16c8-4680-a233-5ab016d5c47c"/>
    <ds:schemaRef ds:uri="856847ae-f5f0-475e-9fe6-1fd9f230c1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C88FA30-21AD-4509-ACDB-22AC4224B59A}">
  <ds:schemaRefs>
    <ds:schemaRef ds:uri="6eef94c8-16c8-4680-a233-5ab016d5c47c"/>
    <ds:schemaRef ds:uri="856847ae-f5f0-475e-9fe6-1fd9f230c1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52A8E3-D57D-44A0-89A6-36AB8D8B70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666</TotalTime>
  <Words>252</Words>
  <Application>Microsoft Office PowerPoint</Application>
  <PresentationFormat>Widescreen</PresentationFormat>
  <Paragraphs>77</Paragraphs>
  <Slides>7</Slides>
  <Notes>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7" baseType="lpstr">
      <vt:lpstr>Arial</vt:lpstr>
      <vt:lpstr>Arial Black</vt:lpstr>
      <vt:lpstr>Avenir Book</vt:lpstr>
      <vt:lpstr>Avenir Light</vt:lpstr>
      <vt:lpstr>Calibri</vt:lpstr>
      <vt:lpstr>Calibri Light</vt:lpstr>
      <vt:lpstr>Lato</vt:lpstr>
      <vt:lpstr>Lato Light</vt:lpstr>
      <vt:lpstr>1_Office Theme</vt:lpstr>
      <vt:lpstr>think-cell Slide</vt:lpstr>
      <vt:lpstr>RMNSUG</vt:lpstr>
      <vt:lpstr>PowerPoint Presentation</vt:lpstr>
      <vt:lpstr>PowerPoint Presentation</vt:lpstr>
      <vt:lpstr>PowerPoint Presentation</vt:lpstr>
      <vt:lpstr>PowerPoint Presentation</vt:lpstr>
      <vt:lpstr>Building Blocks - It’s Mostly About Formulas in Results Columns </vt:lpstr>
      <vt:lpstr>Questions and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NexSun</dc:title>
  <dc:creator>John Donovan</dc:creator>
  <cp:lastModifiedBy>rcobb107@gmail.com</cp:lastModifiedBy>
  <cp:revision>64</cp:revision>
  <dcterms:created xsi:type="dcterms:W3CDTF">2018-05-16T18:46:01Z</dcterms:created>
  <dcterms:modified xsi:type="dcterms:W3CDTF">2020-11-11T18:33:03Z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0x010100630F67BB75A07D46A98B9F1740EBE006</vt:lpwstr>
  </property>
  <property fmtid="{D5CDD505-2E9C-101B-9397-08002B2CF9AE}" pid="3" name="AuthorIds_UIVersion_512">
    <vt:lpwstr>33</vt:lpwstr>
  </property>
</Properties>
</file>