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31"/>
    <p:restoredTop sz="50067"/>
  </p:normalViewPr>
  <p:slideViewPr>
    <p:cSldViewPr snapToGrid="0" snapToObjects="1">
      <p:cViewPr varScale="1">
        <p:scale>
          <a:sx n="62" d="100"/>
          <a:sy n="62" d="100"/>
        </p:scale>
        <p:origin x="2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C7F68-A0A3-AB4C-9E55-5194D3582D32}" type="datetimeFigureOut">
              <a:rPr lang="en-US" smtClean="0"/>
              <a:t>7/25/16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4D8A1-8498-504E-B0CF-B28F08421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1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4D8A1-8498-504E-B0CF-B28F084218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8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4D8A1-8498-504E-B0CF-B28F084218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28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84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05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5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367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74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62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1BE4249-C0D0-4B06-8692-E8BB871AF643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58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96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1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7/25/16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07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Electronic Payments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Matt Hendricks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99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Bundle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960343" cy="4023360"/>
          </a:xfrm>
        </p:spPr>
        <p:txBody>
          <a:bodyPr>
            <a:normAutofit fontScale="55000" lnSpcReduction="20000"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Generation of payment files and direct debits using each bank's predefined file format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Support for standard bank payment formats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Ability to create your own custom payment formats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Automated creation of payment batches for approved bills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Scheduled automatic approvals of payment batches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Processing of multiple payment batches at the same time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Additional payment processing capabilities such as full reversal, partial reversal, and reprocessing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Support for multi-currency conversions that make it easier to pay suppliers across the globe in a single payment run using a single bank account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Generation of Positive Pay file formats containing details of checks issued irrespective of how they were produced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Ability to select transactions approved for payment using different combinations of </a:t>
            </a:r>
            <a:r>
              <a:rPr lang="en-US" dirty="0" smtClean="0"/>
              <a:t>filters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57623" y="1845734"/>
            <a:ext cx="44818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Bundle Name: </a:t>
            </a:r>
            <a:r>
              <a:rPr lang="en-US" b="1" dirty="0"/>
              <a:t>NetSuite Electronic Payments</a:t>
            </a:r>
            <a:endParaRPr lang="en-US" dirty="0"/>
          </a:p>
          <a:p>
            <a:r>
              <a:rPr lang="en-US" dirty="0"/>
              <a:t>Bundle ID: 45178</a:t>
            </a:r>
          </a:p>
          <a:p>
            <a:r>
              <a:rPr lang="en-US" dirty="0"/>
              <a:t>Location: Production</a:t>
            </a:r>
          </a:p>
          <a:p>
            <a:r>
              <a:rPr lang="en-US" dirty="0"/>
              <a:t>Availability: Public</a:t>
            </a:r>
          </a:p>
          <a:p>
            <a:r>
              <a:rPr lang="en-US" dirty="0"/>
              <a:t>Source Account: 3778273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85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Work with your bank and make sure they accept the file formats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/>
              <a:t>AHC - CCD / PPD and AHC - CTX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Configure Company Bank accounts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Configure Vendor/Customer/Employee Bank details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Configure Approval routing if needed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262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Bank Details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0828" y="1846263"/>
            <a:ext cx="9150669" cy="402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3470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Entity Bank Details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242677"/>
            <a:ext cx="10058400" cy="3229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5256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Entity Bank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Note: </a:t>
            </a:r>
            <a:r>
              <a:rPr lang="en-US" dirty="0" smtClean="0"/>
              <a:t>Must match the format of your Company Bank Details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297452"/>
            <a:ext cx="8355813" cy="3944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619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Payment Processing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8240" y="1737360"/>
            <a:ext cx="7448066" cy="4418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10614" y="2047741"/>
            <a:ext cx="34129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Payments&gt;Payment Processing&gt;Bill Payment Processing</a:t>
            </a:r>
          </a:p>
          <a:p>
            <a:endParaRPr lang="en-US" dirty="0"/>
          </a:p>
          <a:p>
            <a:r>
              <a:rPr lang="en-US" dirty="0" smtClean="0"/>
              <a:t>This page lets you generate payment records for your open invoices and initiates the script that generates the file.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870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Payment File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3577752" cy="4023360"/>
          </a:xfrm>
        </p:spPr>
        <p:txBody>
          <a:bodyPr/>
          <a:lstStyle/>
          <a:p>
            <a:r>
              <a:rPr lang="en-US" dirty="0" smtClean="0"/>
              <a:t>Once finished you can look for your payment file in the file cabinet folder.</a:t>
            </a:r>
          </a:p>
          <a:p>
            <a:r>
              <a:rPr lang="en-US" dirty="0" smtClean="0"/>
              <a:t>Or in Payments&gt;payment processing&gt;Payment file administration.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41656" y="1845733"/>
            <a:ext cx="7045527" cy="3717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64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Bill Payments in Batches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Payment batches for a bank account are created when you enable the </a:t>
            </a:r>
            <a:r>
              <a:rPr lang="en-US" b="1" dirty="0"/>
              <a:t>Process Bills Automatically</a:t>
            </a:r>
            <a:r>
              <a:rPr lang="en-US" dirty="0"/>
              <a:t> option on the bank details of that account. All outstanding bills that match the company bank criteria are automatically added in to batches. 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198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Payments API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2179236"/>
            <a:ext cx="10681063" cy="26510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7280" y="5170714"/>
            <a:ext cx="584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</a:t>
            </a:r>
            <a:r>
              <a:rPr lang="en-US" dirty="0" smtClean="0"/>
              <a:t>: currently only supported by </a:t>
            </a:r>
            <a:r>
              <a:rPr lang="en-US" dirty="0" err="1" smtClean="0"/>
              <a:t>SuiteScript</a:t>
            </a:r>
            <a:r>
              <a:rPr lang="en-US" dirty="0" smtClean="0"/>
              <a:t> 1.0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616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Recreate files</a:t>
            </a:r>
          </a:p>
          <a:p>
            <a:r>
              <a:rPr lang="en-US" dirty="0" smtClean="0"/>
              <a:t>Reverse Files</a:t>
            </a:r>
          </a:p>
          <a:p>
            <a:r>
              <a:rPr lang="en-US" dirty="0" smtClean="0"/>
              <a:t>Email Payment Notifications</a:t>
            </a:r>
          </a:p>
          <a:p>
            <a:r>
              <a:rPr lang="en-US" dirty="0" smtClean="0"/>
              <a:t>Schedule Payment Batches</a:t>
            </a:r>
          </a:p>
          <a:p>
            <a:r>
              <a:rPr lang="en-US" dirty="0" smtClean="0"/>
              <a:t>Verify Issued </a:t>
            </a:r>
            <a:r>
              <a:rPr lang="en-US" dirty="0"/>
              <a:t>C</a:t>
            </a:r>
            <a:r>
              <a:rPr lang="en-US" dirty="0" smtClean="0"/>
              <a:t>hecks with Positive </a:t>
            </a:r>
            <a:r>
              <a:rPr lang="en-US" dirty="0"/>
              <a:t>P</a:t>
            </a:r>
            <a:r>
              <a:rPr lang="en-US" dirty="0" smtClean="0"/>
              <a:t>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27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" y="3004458"/>
            <a:ext cx="7271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Full documentation of installation, setup and features with examples are all found in the NetSuite Help Center by typing “Electronic Payments”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277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911</TotalTime>
  <Words>309</Words>
  <Application>Microsoft Macintosh PowerPoint</Application>
  <PresentationFormat>Widescreen</PresentationFormat>
  <Paragraphs>51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Calibri Light</vt:lpstr>
      <vt:lpstr>Retrospect</vt:lpstr>
      <vt:lpstr>Electronic Payments</vt:lpstr>
      <vt:lpstr>Bundle Information</vt:lpstr>
      <vt:lpstr>Configuration Steps</vt:lpstr>
      <vt:lpstr>Company Bank Details</vt:lpstr>
      <vt:lpstr>Entity Bank Details</vt:lpstr>
      <vt:lpstr>Entity Bank Details</vt:lpstr>
      <vt:lpstr>Payment Processing</vt:lpstr>
      <vt:lpstr>Payment File Administration</vt:lpstr>
      <vt:lpstr>Bill Payments in Batches</vt:lpstr>
      <vt:lpstr>Electronic Payments API</vt:lpstr>
      <vt:lpstr>Additional Features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 Payments</dc:title>
  <dc:creator>Microsoft Office User</dc:creator>
  <cp:lastModifiedBy>Microsoft Office User</cp:lastModifiedBy>
  <cp:revision>10</cp:revision>
  <dcterms:created xsi:type="dcterms:W3CDTF">2016-07-19T22:09:51Z</dcterms:created>
  <dcterms:modified xsi:type="dcterms:W3CDTF">2016-07-25T14:30:17Z</dcterms:modified>
</cp:coreProperties>
</file>